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69" r:id="rId7"/>
    <p:sldId id="265" r:id="rId8"/>
    <p:sldId id="266" r:id="rId9"/>
    <p:sldId id="267" r:id="rId10"/>
    <p:sldId id="270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A58"/>
    <a:srgbClr val="F8B700"/>
    <a:srgbClr val="0034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C9C7B-0321-4610-9E11-D7DA222F1574}" v="22" dt="2024-09-26T23:23:51.121"/>
    <p1510:client id="{1BA9F7B1-9E6E-A137-643B-E4D57FFAAF2F}" v="48" dt="2024-09-27T00:33:41.184"/>
    <p1510:client id="{6B67A691-7C86-684D-FC12-52E1E0A37EFB}" v="52" dt="2024-09-26T22:43:23.444"/>
    <p1510:client id="{7D0D7056-1C22-4A3C-81D0-31AB65CBA8DF}" v="12" dt="2024-09-26T15:35:37.302"/>
    <p1510:client id="{7D2D4E6F-8385-4D94-8876-FA720CBA15B8}" v="17" dt="2024-09-26T23:20:30.587"/>
    <p1510:client id="{8F1BF348-5B6B-4D4E-8366-651263B8EA74}" v="3" dt="2024-09-26T23:21:10.311"/>
    <p1510:client id="{9AE2A13A-483D-43B9-BF7B-525BE9E2834C}" v="22" dt="2024-09-26T14:47:42.132"/>
    <p1510:client id="{9F2595FE-DD1D-4B19-A6C1-7980929CBA18}" v="17" dt="2024-09-26T15:09:58.082"/>
    <p1510:client id="{AE0BED03-23DF-4025-8B3F-6685646D068E}" v="14" dt="2024-09-26T14:49:29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nan J Keams" userId="S::kk849@nau.edu::544586cf-31be-4b91-a58f-6d7cafb886aa" providerId="AD" clId="Web-{6B67A691-7C86-684D-FC12-52E1E0A37EFB}"/>
    <pc:docChg chg="modSld">
      <pc:chgData name="Keenan J Keams" userId="S::kk849@nau.edu::544586cf-31be-4b91-a58f-6d7cafb886aa" providerId="AD" clId="Web-{6B67A691-7C86-684D-FC12-52E1E0A37EFB}" dt="2024-09-26T22:43:23.444" v="47" actId="14100"/>
      <pc:docMkLst>
        <pc:docMk/>
      </pc:docMkLst>
      <pc:sldChg chg="addSp delSp modSp">
        <pc:chgData name="Keenan J Keams" userId="S::kk849@nau.edu::544586cf-31be-4b91-a58f-6d7cafb886aa" providerId="AD" clId="Web-{6B67A691-7C86-684D-FC12-52E1E0A37EFB}" dt="2024-09-26T22:43:23.444" v="47" actId="14100"/>
        <pc:sldMkLst>
          <pc:docMk/>
          <pc:sldMk cId="604905856" sldId="268"/>
        </pc:sldMkLst>
        <pc:spChg chg="del mod">
          <ac:chgData name="Keenan J Keams" userId="S::kk849@nau.edu::544586cf-31be-4b91-a58f-6d7cafb886aa" providerId="AD" clId="Web-{6B67A691-7C86-684D-FC12-52E1E0A37EFB}" dt="2024-09-26T22:42:33.612" v="38"/>
          <ac:spMkLst>
            <pc:docMk/>
            <pc:sldMk cId="604905856" sldId="268"/>
            <ac:spMk id="12" creationId="{EFA046FF-C1ED-CC6D-2BFA-D0E1489ACF43}"/>
          </ac:spMkLst>
        </pc:spChg>
        <pc:picChg chg="add del mod">
          <ac:chgData name="Keenan J Keams" userId="S::kk849@nau.edu::544586cf-31be-4b91-a58f-6d7cafb886aa" providerId="AD" clId="Web-{6B67A691-7C86-684D-FC12-52E1E0A37EFB}" dt="2024-09-26T22:38:09.047" v="8"/>
          <ac:picMkLst>
            <pc:docMk/>
            <pc:sldMk cId="604905856" sldId="268"/>
            <ac:picMk id="2" creationId="{EE86DA9D-12A8-3FFD-A887-086331DBF209}"/>
          </ac:picMkLst>
        </pc:picChg>
        <pc:picChg chg="add del mod">
          <ac:chgData name="Keenan J Keams" userId="S::kk849@nau.edu::544586cf-31be-4b91-a58f-6d7cafb886aa" providerId="AD" clId="Web-{6B67A691-7C86-684D-FC12-52E1E0A37EFB}" dt="2024-09-26T22:42:18.720" v="35"/>
          <ac:picMkLst>
            <pc:docMk/>
            <pc:sldMk cId="604905856" sldId="268"/>
            <ac:picMk id="3" creationId="{3F62E4B8-92BD-24D6-7354-308F81834C7B}"/>
          </ac:picMkLst>
        </pc:picChg>
        <pc:picChg chg="add mod">
          <ac:chgData name="Keenan J Keams" userId="S::kk849@nau.edu::544586cf-31be-4b91-a58f-6d7cafb886aa" providerId="AD" clId="Web-{6B67A691-7C86-684D-FC12-52E1E0A37EFB}" dt="2024-09-26T22:43:16.318" v="46" actId="14100"/>
          <ac:picMkLst>
            <pc:docMk/>
            <pc:sldMk cId="604905856" sldId="268"/>
            <ac:picMk id="4" creationId="{56A8E744-A0C5-771D-A790-9FADC9EBB305}"/>
          </ac:picMkLst>
        </pc:picChg>
        <pc:picChg chg="add mod">
          <ac:chgData name="Keenan J Keams" userId="S::kk849@nau.edu::544586cf-31be-4b91-a58f-6d7cafb886aa" providerId="AD" clId="Web-{6B67A691-7C86-684D-FC12-52E1E0A37EFB}" dt="2024-09-26T22:43:23.444" v="47" actId="14100"/>
          <ac:picMkLst>
            <pc:docMk/>
            <pc:sldMk cId="604905856" sldId="268"/>
            <ac:picMk id="5" creationId="{7A74DCE8-F1DB-C035-F1E9-B15AAB985A6C}"/>
          </ac:picMkLst>
        </pc:picChg>
      </pc:sldChg>
    </pc:docChg>
  </pc:docChgLst>
  <pc:docChgLst>
    <pc:chgData name="Rylee Ann Horney" userId="S::rah452@nau.edu::3a779213-aceb-43e0-875b-f0b359c3fe46" providerId="AD" clId="Web-{7D0D7056-1C22-4A3C-81D0-31AB65CBA8DF}"/>
    <pc:docChg chg="modSld">
      <pc:chgData name="Rylee Ann Horney" userId="S::rah452@nau.edu::3a779213-aceb-43e0-875b-f0b359c3fe46" providerId="AD" clId="Web-{7D0D7056-1C22-4A3C-81D0-31AB65CBA8DF}" dt="2024-09-26T15:35:37.302" v="11" actId="1076"/>
      <pc:docMkLst>
        <pc:docMk/>
      </pc:docMkLst>
      <pc:sldChg chg="modSp">
        <pc:chgData name="Rylee Ann Horney" userId="S::rah452@nau.edu::3a779213-aceb-43e0-875b-f0b359c3fe46" providerId="AD" clId="Web-{7D0D7056-1C22-4A3C-81D0-31AB65CBA8DF}" dt="2024-09-26T15:35:04.301" v="1" actId="1076"/>
        <pc:sldMkLst>
          <pc:docMk/>
          <pc:sldMk cId="2865083940" sldId="264"/>
        </pc:sldMkLst>
        <pc:picChg chg="mod">
          <ac:chgData name="Rylee Ann Horney" userId="S::rah452@nau.edu::3a779213-aceb-43e0-875b-f0b359c3fe46" providerId="AD" clId="Web-{7D0D7056-1C22-4A3C-81D0-31AB65CBA8DF}" dt="2024-09-26T15:35:02.051" v="0" actId="1076"/>
          <ac:picMkLst>
            <pc:docMk/>
            <pc:sldMk cId="2865083940" sldId="264"/>
            <ac:picMk id="7" creationId="{3646AAF0-B673-39AD-A7F9-DF36FA7CDC79}"/>
          </ac:picMkLst>
        </pc:picChg>
        <pc:picChg chg="mod">
          <ac:chgData name="Rylee Ann Horney" userId="S::rah452@nau.edu::3a779213-aceb-43e0-875b-f0b359c3fe46" providerId="AD" clId="Web-{7D0D7056-1C22-4A3C-81D0-31AB65CBA8DF}" dt="2024-09-26T15:35:04.301" v="1" actId="1076"/>
          <ac:picMkLst>
            <pc:docMk/>
            <pc:sldMk cId="2865083940" sldId="264"/>
            <ac:picMk id="9" creationId="{4F537AF3-1031-2DBD-2AF3-7225051F1FA3}"/>
          </ac:picMkLst>
        </pc:picChg>
      </pc:sldChg>
      <pc:sldChg chg="delSp modSp">
        <pc:chgData name="Rylee Ann Horney" userId="S::rah452@nau.edu::3a779213-aceb-43e0-875b-f0b359c3fe46" providerId="AD" clId="Web-{7D0D7056-1C22-4A3C-81D0-31AB65CBA8DF}" dt="2024-09-26T15:35:37.302" v="11" actId="1076"/>
        <pc:sldMkLst>
          <pc:docMk/>
          <pc:sldMk cId="564078702" sldId="265"/>
        </pc:sldMkLst>
        <pc:spChg chg="del">
          <ac:chgData name="Rylee Ann Horney" userId="S::rah452@nau.edu::3a779213-aceb-43e0-875b-f0b359c3fe46" providerId="AD" clId="Web-{7D0D7056-1C22-4A3C-81D0-31AB65CBA8DF}" dt="2024-09-26T15:35:22.146" v="6"/>
          <ac:spMkLst>
            <pc:docMk/>
            <pc:sldMk cId="564078702" sldId="265"/>
            <ac:spMk id="13" creationId="{0D30912F-2FF2-1A31-EDE5-F9AA971F25A4}"/>
          </ac:spMkLst>
        </pc:spChg>
        <pc:spChg chg="del">
          <ac:chgData name="Rylee Ann Horney" userId="S::rah452@nau.edu::3a779213-aceb-43e0-875b-f0b359c3fe46" providerId="AD" clId="Web-{7D0D7056-1C22-4A3C-81D0-31AB65CBA8DF}" dt="2024-09-26T15:35:21.724" v="5"/>
          <ac:spMkLst>
            <pc:docMk/>
            <pc:sldMk cId="564078702" sldId="265"/>
            <ac:spMk id="15" creationId="{ADB67CF5-1112-EAD7-C707-B950C0098634}"/>
          </ac:spMkLst>
        </pc:spChg>
        <pc:picChg chg="mod">
          <ac:chgData name="Rylee Ann Horney" userId="S::rah452@nau.edu::3a779213-aceb-43e0-875b-f0b359c3fe46" providerId="AD" clId="Web-{7D0D7056-1C22-4A3C-81D0-31AB65CBA8DF}" dt="2024-09-26T15:35:37.302" v="11" actId="1076"/>
          <ac:picMkLst>
            <pc:docMk/>
            <pc:sldMk cId="564078702" sldId="265"/>
            <ac:picMk id="9" creationId="{FA88E578-A4F8-FD4D-5B7A-ECC3890FFCE7}"/>
          </ac:picMkLst>
        </pc:picChg>
        <pc:picChg chg="mod">
          <ac:chgData name="Rylee Ann Horney" userId="S::rah452@nau.edu::3a779213-aceb-43e0-875b-f0b359c3fe46" providerId="AD" clId="Web-{7D0D7056-1C22-4A3C-81D0-31AB65CBA8DF}" dt="2024-09-26T15:35:33.162" v="9" actId="1076"/>
          <ac:picMkLst>
            <pc:docMk/>
            <pc:sldMk cId="564078702" sldId="265"/>
            <ac:picMk id="11" creationId="{700CA88A-E25D-2023-EC1E-27DA6309FB04}"/>
          </ac:picMkLst>
        </pc:picChg>
      </pc:sldChg>
      <pc:sldChg chg="modSp">
        <pc:chgData name="Rylee Ann Horney" userId="S::rah452@nau.edu::3a779213-aceb-43e0-875b-f0b359c3fe46" providerId="AD" clId="Web-{7D0D7056-1C22-4A3C-81D0-31AB65CBA8DF}" dt="2024-09-26T15:35:09.583" v="3" actId="1076"/>
        <pc:sldMkLst>
          <pc:docMk/>
          <pc:sldMk cId="318256674" sldId="269"/>
        </pc:sldMkLst>
        <pc:picChg chg="mod">
          <ac:chgData name="Rylee Ann Horney" userId="S::rah452@nau.edu::3a779213-aceb-43e0-875b-f0b359c3fe46" providerId="AD" clId="Web-{7D0D7056-1C22-4A3C-81D0-31AB65CBA8DF}" dt="2024-09-26T15:35:09.583" v="3" actId="1076"/>
          <ac:picMkLst>
            <pc:docMk/>
            <pc:sldMk cId="318256674" sldId="269"/>
            <ac:picMk id="2" creationId="{BA046BC1-853E-0936-A9BC-7C7AA3B285AE}"/>
          </ac:picMkLst>
        </pc:picChg>
        <pc:picChg chg="mod">
          <ac:chgData name="Rylee Ann Horney" userId="S::rah452@nau.edu::3a779213-aceb-43e0-875b-f0b359c3fe46" providerId="AD" clId="Web-{7D0D7056-1C22-4A3C-81D0-31AB65CBA8DF}" dt="2024-09-26T15:35:08.395" v="2" actId="1076"/>
          <ac:picMkLst>
            <pc:docMk/>
            <pc:sldMk cId="318256674" sldId="269"/>
            <ac:picMk id="7" creationId="{3646AAF0-B673-39AD-A7F9-DF36FA7CDC79}"/>
          </ac:picMkLst>
        </pc:picChg>
      </pc:sldChg>
    </pc:docChg>
  </pc:docChgLst>
  <pc:docChgLst>
    <pc:chgData name="Jared joseph Hemauer" userId="S::jjh498@nau.edu::ffb2b872-9b90-49fc-8b0c-309768da8d99" providerId="AD" clId="Web-{4C89227F-60A6-0DD5-D257-6FC260F99213}"/>
    <pc:docChg chg="modSld">
      <pc:chgData name="Jared joseph Hemauer" userId="S::jjh498@nau.edu::ffb2b872-9b90-49fc-8b0c-309768da8d99" providerId="AD" clId="Web-{4C89227F-60A6-0DD5-D257-6FC260F99213}" dt="2024-04-29T23:51:05.705" v="3" actId="1076"/>
      <pc:docMkLst>
        <pc:docMk/>
      </pc:docMkLst>
      <pc:sldChg chg="addSp delSp modSp">
        <pc:chgData name="Jared joseph Hemauer" userId="S::jjh498@nau.edu::ffb2b872-9b90-49fc-8b0c-309768da8d99" providerId="AD" clId="Web-{4C89227F-60A6-0DD5-D257-6FC260F99213}" dt="2024-04-29T23:51:05.705" v="3" actId="1076"/>
        <pc:sldMkLst>
          <pc:docMk/>
          <pc:sldMk cId="1921795884" sldId="266"/>
        </pc:sldMkLst>
        <pc:spChg chg="del">
          <ac:chgData name="Jared joseph Hemauer" userId="S::jjh498@nau.edu::ffb2b872-9b90-49fc-8b0c-309768da8d99" providerId="AD" clId="Web-{4C89227F-60A6-0DD5-D257-6FC260F99213}" dt="2024-04-29T23:50:54.689" v="0"/>
          <ac:spMkLst>
            <pc:docMk/>
            <pc:sldMk cId="1921795884" sldId="266"/>
            <ac:spMk id="2" creationId="{95078742-933F-F321-3767-61AAB009A4F2}"/>
          </ac:spMkLst>
        </pc:spChg>
        <pc:picChg chg="add mod ord">
          <ac:chgData name="Jared joseph Hemauer" userId="S::jjh498@nau.edu::ffb2b872-9b90-49fc-8b0c-309768da8d99" providerId="AD" clId="Web-{4C89227F-60A6-0DD5-D257-6FC260F99213}" dt="2024-04-29T23:51:05.705" v="3" actId="1076"/>
          <ac:picMkLst>
            <pc:docMk/>
            <pc:sldMk cId="1921795884" sldId="266"/>
            <ac:picMk id="4" creationId="{04B5BDF0-925C-8666-B1B2-D35A601776FE}"/>
          </ac:picMkLst>
        </pc:picChg>
      </pc:sldChg>
    </pc:docChg>
  </pc:docChgLst>
  <pc:docChgLst>
    <pc:chgData clId="Web-{9AE2A13A-483D-43B9-BF7B-525BE9E2834C}"/>
    <pc:docChg chg="modSld">
      <pc:chgData name="" userId="" providerId="" clId="Web-{9AE2A13A-483D-43B9-BF7B-525BE9E2834C}" dt="2024-09-26T14:47:11.725" v="2" actId="20577"/>
      <pc:docMkLst>
        <pc:docMk/>
      </pc:docMkLst>
      <pc:sldChg chg="modSp">
        <pc:chgData name="" userId="" providerId="" clId="Web-{9AE2A13A-483D-43B9-BF7B-525BE9E2834C}" dt="2024-09-26T14:47:11.725" v="2" actId="20577"/>
        <pc:sldMkLst>
          <pc:docMk/>
          <pc:sldMk cId="2150756159" sldId="256"/>
        </pc:sldMkLst>
        <pc:spChg chg="mod">
          <ac:chgData name="" userId="" providerId="" clId="Web-{9AE2A13A-483D-43B9-BF7B-525BE9E2834C}" dt="2024-09-26T14:47:11.725" v="2" actId="20577"/>
          <ac:spMkLst>
            <pc:docMk/>
            <pc:sldMk cId="2150756159" sldId="256"/>
            <ac:spMk id="3" creationId="{A47A929C-F016-0E4C-BBA8-F90194F293AF}"/>
          </ac:spMkLst>
        </pc:spChg>
      </pc:sldChg>
    </pc:docChg>
  </pc:docChgLst>
  <pc:docChgLst>
    <pc:chgData name="Rylee Ann Horney" userId="3a779213-aceb-43e0-875b-f0b359c3fe46" providerId="ADAL" clId="{9F2595FE-DD1D-4B19-A6C1-7980929CBA18}"/>
    <pc:docChg chg="undo custSel addSld modSld">
      <pc:chgData name="Rylee Ann Horney" userId="3a779213-aceb-43e0-875b-f0b359c3fe46" providerId="ADAL" clId="{9F2595FE-DD1D-4B19-A6C1-7980929CBA18}" dt="2024-09-26T15:12:32.046" v="328" actId="20577"/>
      <pc:docMkLst>
        <pc:docMk/>
      </pc:docMkLst>
      <pc:sldChg chg="addSp delSp modSp mod modClrScheme chgLayout">
        <pc:chgData name="Rylee Ann Horney" userId="3a779213-aceb-43e0-875b-f0b359c3fe46" providerId="ADAL" clId="{9F2595FE-DD1D-4B19-A6C1-7980929CBA18}" dt="2024-09-26T15:11:03.750" v="299" actId="14100"/>
        <pc:sldMkLst>
          <pc:docMk/>
          <pc:sldMk cId="2865083940" sldId="264"/>
        </pc:sldMkLst>
        <pc:spChg chg="mod">
          <ac:chgData name="Rylee Ann Horney" userId="3a779213-aceb-43e0-875b-f0b359c3fe46" providerId="ADAL" clId="{9F2595FE-DD1D-4B19-A6C1-7980929CBA18}" dt="2024-09-26T14:57:53.578" v="31" actId="26606"/>
          <ac:spMkLst>
            <pc:docMk/>
            <pc:sldMk cId="2865083940" sldId="264"/>
            <ac:spMk id="3" creationId="{4E331FE3-870A-CF50-0A19-506DA7558CBA}"/>
          </ac:spMkLst>
        </pc:spChg>
        <pc:spChg chg="add del mod">
          <ac:chgData name="Rylee Ann Horney" userId="3a779213-aceb-43e0-875b-f0b359c3fe46" providerId="ADAL" clId="{9F2595FE-DD1D-4B19-A6C1-7980929CBA18}" dt="2024-09-26T14:51:32.545" v="3" actId="931"/>
          <ac:spMkLst>
            <pc:docMk/>
            <pc:sldMk cId="2865083940" sldId="264"/>
            <ac:spMk id="5" creationId="{397C2858-0C5C-4A02-B797-B95ADB9349CF}"/>
          </ac:spMkLst>
        </pc:spChg>
        <pc:picChg chg="del">
          <ac:chgData name="Rylee Ann Horney" userId="3a779213-aceb-43e0-875b-f0b359c3fe46" providerId="ADAL" clId="{9F2595FE-DD1D-4B19-A6C1-7980929CBA18}" dt="2024-09-26T14:51:17.774" v="2" actId="478"/>
          <ac:picMkLst>
            <pc:docMk/>
            <pc:sldMk cId="2865083940" sldId="264"/>
            <ac:picMk id="4" creationId="{E2F108F9-D1D5-E781-6019-36E26F27FABD}"/>
          </ac:picMkLst>
        </pc:picChg>
        <pc:picChg chg="add mod">
          <ac:chgData name="Rylee Ann Horney" userId="3a779213-aceb-43e0-875b-f0b359c3fe46" providerId="ADAL" clId="{9F2595FE-DD1D-4B19-A6C1-7980929CBA18}" dt="2024-09-26T15:11:00.532" v="298" actId="14100"/>
          <ac:picMkLst>
            <pc:docMk/>
            <pc:sldMk cId="2865083940" sldId="264"/>
            <ac:picMk id="7" creationId="{3646AAF0-B673-39AD-A7F9-DF36FA7CDC79}"/>
          </ac:picMkLst>
        </pc:picChg>
        <pc:picChg chg="add mod">
          <ac:chgData name="Rylee Ann Horney" userId="3a779213-aceb-43e0-875b-f0b359c3fe46" providerId="ADAL" clId="{9F2595FE-DD1D-4B19-A6C1-7980929CBA18}" dt="2024-09-26T15:11:03.750" v="299" actId="14100"/>
          <ac:picMkLst>
            <pc:docMk/>
            <pc:sldMk cId="2865083940" sldId="264"/>
            <ac:picMk id="9" creationId="{4F537AF3-1031-2DBD-2AF3-7225051F1FA3}"/>
          </ac:picMkLst>
        </pc:picChg>
      </pc:sldChg>
      <pc:sldChg chg="addSp delSp modSp mod modClrScheme chgLayout">
        <pc:chgData name="Rylee Ann Horney" userId="3a779213-aceb-43e0-875b-f0b359c3fe46" providerId="ADAL" clId="{9F2595FE-DD1D-4B19-A6C1-7980929CBA18}" dt="2024-09-26T15:04:11.847" v="177" actId="700"/>
        <pc:sldMkLst>
          <pc:docMk/>
          <pc:sldMk cId="564078702" sldId="265"/>
        </pc:sldMkLst>
        <pc:spChg chg="del">
          <ac:chgData name="Rylee Ann Horney" userId="3a779213-aceb-43e0-875b-f0b359c3fe46" providerId="ADAL" clId="{9F2595FE-DD1D-4B19-A6C1-7980929CBA18}" dt="2024-09-26T15:00:44.919" v="69" actId="26606"/>
          <ac:spMkLst>
            <pc:docMk/>
            <pc:sldMk cId="564078702" sldId="265"/>
            <ac:spMk id="3" creationId="{AA2DC85B-B134-7C53-557C-20F88F3C58FA}"/>
          </ac:spMkLst>
        </pc:spChg>
        <pc:spChg chg="del">
          <ac:chgData name="Rylee Ann Horney" userId="3a779213-aceb-43e0-875b-f0b359c3fe46" providerId="ADAL" clId="{9F2595FE-DD1D-4B19-A6C1-7980929CBA18}" dt="2024-09-26T14:50:43.959" v="0"/>
          <ac:spMkLst>
            <pc:docMk/>
            <pc:sldMk cId="564078702" sldId="265"/>
            <ac:spMk id="4" creationId="{1FB365FE-261C-6C55-D028-9A1BE80850A2}"/>
          </ac:spMkLst>
        </pc:spChg>
        <pc:spChg chg="add del mod">
          <ac:chgData name="Rylee Ann Horney" userId="3a779213-aceb-43e0-875b-f0b359c3fe46" providerId="ADAL" clId="{9F2595FE-DD1D-4B19-A6C1-7980929CBA18}" dt="2024-09-26T14:58:40.951" v="37"/>
          <ac:spMkLst>
            <pc:docMk/>
            <pc:sldMk cId="564078702" sldId="265"/>
            <ac:spMk id="6" creationId="{D5CA2749-D092-823C-D2C0-3B15A87C66FA}"/>
          </ac:spMkLst>
        </pc:spChg>
        <pc:spChg chg="add del mod">
          <ac:chgData name="Rylee Ann Horney" userId="3a779213-aceb-43e0-875b-f0b359c3fe46" providerId="ADAL" clId="{9F2595FE-DD1D-4B19-A6C1-7980929CBA18}" dt="2024-09-26T15:00:44.919" v="69" actId="26606"/>
          <ac:spMkLst>
            <pc:docMk/>
            <pc:sldMk cId="564078702" sldId="265"/>
            <ac:spMk id="7" creationId="{0EAC483D-63F4-2569-1226-0A0F00548CA5}"/>
          </ac:spMkLst>
        </pc:spChg>
        <pc:spChg chg="add mod ord">
          <ac:chgData name="Rylee Ann Horney" userId="3a779213-aceb-43e0-875b-f0b359c3fe46" providerId="ADAL" clId="{9F2595FE-DD1D-4B19-A6C1-7980929CBA18}" dt="2024-09-26T15:04:11.847" v="177" actId="700"/>
          <ac:spMkLst>
            <pc:docMk/>
            <pc:sldMk cId="564078702" sldId="265"/>
            <ac:spMk id="12" creationId="{E448CF3C-E136-F876-62CD-B6B033D0654A}"/>
          </ac:spMkLst>
        </pc:spChg>
        <pc:spChg chg="add mod ord">
          <ac:chgData name="Rylee Ann Horney" userId="3a779213-aceb-43e0-875b-f0b359c3fe46" providerId="ADAL" clId="{9F2595FE-DD1D-4B19-A6C1-7980929CBA18}" dt="2024-09-26T15:04:11.847" v="177" actId="700"/>
          <ac:spMkLst>
            <pc:docMk/>
            <pc:sldMk cId="564078702" sldId="265"/>
            <ac:spMk id="13" creationId="{0D30912F-2FF2-1A31-EDE5-F9AA971F25A4}"/>
          </ac:spMkLst>
        </pc:spChg>
        <pc:spChg chg="add del mod">
          <ac:chgData name="Rylee Ann Horney" userId="3a779213-aceb-43e0-875b-f0b359c3fe46" providerId="ADAL" clId="{9F2595FE-DD1D-4B19-A6C1-7980929CBA18}" dt="2024-09-26T15:01:18.143" v="106" actId="478"/>
          <ac:spMkLst>
            <pc:docMk/>
            <pc:sldMk cId="564078702" sldId="265"/>
            <ac:spMk id="14" creationId="{25616C4A-4F3E-D5A4-5C87-957540BCC926}"/>
          </ac:spMkLst>
        </pc:spChg>
        <pc:spChg chg="add mod ord">
          <ac:chgData name="Rylee Ann Horney" userId="3a779213-aceb-43e0-875b-f0b359c3fe46" providerId="ADAL" clId="{9F2595FE-DD1D-4B19-A6C1-7980929CBA18}" dt="2024-09-26T15:04:11.847" v="177" actId="700"/>
          <ac:spMkLst>
            <pc:docMk/>
            <pc:sldMk cId="564078702" sldId="265"/>
            <ac:spMk id="15" creationId="{ADB67CF5-1112-EAD7-C707-B950C0098634}"/>
          </ac:spMkLst>
        </pc:spChg>
        <pc:picChg chg="add del mod">
          <ac:chgData name="Rylee Ann Horney" userId="3a779213-aceb-43e0-875b-f0b359c3fe46" providerId="ADAL" clId="{9F2595FE-DD1D-4B19-A6C1-7980929CBA18}" dt="2024-09-26T14:58:11.366" v="33" actId="478"/>
          <ac:picMkLst>
            <pc:docMk/>
            <pc:sldMk cId="564078702" sldId="265"/>
            <ac:picMk id="2" creationId="{11BEE17F-158D-5FBC-E8F6-E230044550EF}"/>
          </ac:picMkLst>
        </pc:picChg>
        <pc:picChg chg="add mod">
          <ac:chgData name="Rylee Ann Horney" userId="3a779213-aceb-43e0-875b-f0b359c3fe46" providerId="ADAL" clId="{9F2595FE-DD1D-4B19-A6C1-7980929CBA18}" dt="2024-09-26T15:03:24.541" v="176" actId="14100"/>
          <ac:picMkLst>
            <pc:docMk/>
            <pc:sldMk cId="564078702" sldId="265"/>
            <ac:picMk id="9" creationId="{FA88E578-A4F8-FD4D-5B7A-ECC3890FFCE7}"/>
          </ac:picMkLst>
        </pc:picChg>
        <pc:picChg chg="add mod">
          <ac:chgData name="Rylee Ann Horney" userId="3a779213-aceb-43e0-875b-f0b359c3fe46" providerId="ADAL" clId="{9F2595FE-DD1D-4B19-A6C1-7980929CBA18}" dt="2024-09-26T15:03:20.380" v="174" actId="1076"/>
          <ac:picMkLst>
            <pc:docMk/>
            <pc:sldMk cId="564078702" sldId="265"/>
            <ac:picMk id="11" creationId="{700CA88A-E25D-2023-EC1E-27DA6309FB04}"/>
          </ac:picMkLst>
        </pc:picChg>
      </pc:sldChg>
      <pc:sldChg chg="addSp delSp modSp mod modMedia modClrScheme delAnim chgLayout">
        <pc:chgData name="Rylee Ann Horney" userId="3a779213-aceb-43e0-875b-f0b359c3fe46" providerId="ADAL" clId="{9F2595FE-DD1D-4B19-A6C1-7980929CBA18}" dt="2024-09-26T15:08:27.945" v="237" actId="1076"/>
        <pc:sldMkLst>
          <pc:docMk/>
          <pc:sldMk cId="1921795884" sldId="266"/>
        </pc:sldMkLst>
        <pc:spChg chg="del">
          <ac:chgData name="Rylee Ann Horney" userId="3a779213-aceb-43e0-875b-f0b359c3fe46" providerId="ADAL" clId="{9F2595FE-DD1D-4B19-A6C1-7980929CBA18}" dt="2024-09-26T15:02:04.759" v="111" actId="26606"/>
          <ac:spMkLst>
            <pc:docMk/>
            <pc:sldMk cId="1921795884" sldId="266"/>
            <ac:spMk id="3" creationId="{299A9135-A867-4211-D0EF-0175B1C9EC85}"/>
          </ac:spMkLst>
        </pc:spChg>
        <pc:spChg chg="del mod">
          <ac:chgData name="Rylee Ann Horney" userId="3a779213-aceb-43e0-875b-f0b359c3fe46" providerId="ADAL" clId="{9F2595FE-DD1D-4B19-A6C1-7980929CBA18}" dt="2024-09-26T15:02:04.759" v="111" actId="26606"/>
          <ac:spMkLst>
            <pc:docMk/>
            <pc:sldMk cId="1921795884" sldId="266"/>
            <ac:spMk id="5" creationId="{94207D4E-9E9C-E6DE-4632-1EB2B356843C}"/>
          </ac:spMkLst>
        </pc:spChg>
        <pc:spChg chg="add del mod">
          <ac:chgData name="Rylee Ann Horney" userId="3a779213-aceb-43e0-875b-f0b359c3fe46" providerId="ADAL" clId="{9F2595FE-DD1D-4B19-A6C1-7980929CBA18}" dt="2024-09-26T15:06:32.969" v="212" actId="931"/>
          <ac:spMkLst>
            <pc:docMk/>
            <pc:sldMk cId="1921795884" sldId="266"/>
            <ac:spMk id="9" creationId="{FF96E4E5-6A6B-2875-86CB-6D8F4C1DC918}"/>
          </ac:spMkLst>
        </pc:spChg>
        <pc:spChg chg="add mod">
          <ac:chgData name="Rylee Ann Horney" userId="3a779213-aceb-43e0-875b-f0b359c3fe46" providerId="ADAL" clId="{9F2595FE-DD1D-4B19-A6C1-7980929CBA18}" dt="2024-09-26T15:08:27.945" v="237" actId="1076"/>
          <ac:spMkLst>
            <pc:docMk/>
            <pc:sldMk cId="1921795884" sldId="266"/>
            <ac:spMk id="10" creationId="{94A25009-BB61-2E08-68CE-FC68AAB0CF63}"/>
          </ac:spMkLst>
        </pc:spChg>
        <pc:spChg chg="add del mod">
          <ac:chgData name="Rylee Ann Horney" userId="3a779213-aceb-43e0-875b-f0b359c3fe46" providerId="ADAL" clId="{9F2595FE-DD1D-4B19-A6C1-7980929CBA18}" dt="2024-09-26T15:05:32.935" v="198" actId="26606"/>
          <ac:spMkLst>
            <pc:docMk/>
            <pc:sldMk cId="1921795884" sldId="266"/>
            <ac:spMk id="12" creationId="{FCD34A4F-1010-966C-8505-CAF286B97752}"/>
          </ac:spMkLst>
        </pc:spChg>
        <pc:spChg chg="add del mod">
          <ac:chgData name="Rylee Ann Horney" userId="3a779213-aceb-43e0-875b-f0b359c3fe46" providerId="ADAL" clId="{9F2595FE-DD1D-4B19-A6C1-7980929CBA18}" dt="2024-09-26T15:06:40.343" v="215" actId="931"/>
          <ac:spMkLst>
            <pc:docMk/>
            <pc:sldMk cId="1921795884" sldId="266"/>
            <ac:spMk id="13" creationId="{527A6641-3973-473A-F429-D2E1DBBA9D90}"/>
          </ac:spMkLst>
        </pc:spChg>
        <pc:spChg chg="add del mod">
          <ac:chgData name="Rylee Ann Horney" userId="3a779213-aceb-43e0-875b-f0b359c3fe46" providerId="ADAL" clId="{9F2595FE-DD1D-4B19-A6C1-7980929CBA18}" dt="2024-09-26T15:05:54.019" v="199" actId="931"/>
          <ac:spMkLst>
            <pc:docMk/>
            <pc:sldMk cId="1921795884" sldId="266"/>
            <ac:spMk id="17" creationId="{240E3DDB-85B9-A781-6CC2-6DBC5A696130}"/>
          </ac:spMkLst>
        </pc:spChg>
        <pc:spChg chg="add del mod">
          <ac:chgData name="Rylee Ann Horney" userId="3a779213-aceb-43e0-875b-f0b359c3fe46" providerId="ADAL" clId="{9F2595FE-DD1D-4B19-A6C1-7980929CBA18}" dt="2024-09-26T15:05:54.019" v="199" actId="931"/>
          <ac:spMkLst>
            <pc:docMk/>
            <pc:sldMk cId="1921795884" sldId="266"/>
            <ac:spMk id="19" creationId="{9BF502EF-8DF6-825A-086C-386F18E4C07B}"/>
          </ac:spMkLst>
        </pc:spChg>
        <pc:spChg chg="add del mod">
          <ac:chgData name="Rylee Ann Horney" userId="3a779213-aceb-43e0-875b-f0b359c3fe46" providerId="ADAL" clId="{9F2595FE-DD1D-4B19-A6C1-7980929CBA18}" dt="2024-09-26T15:07:08.335" v="221" actId="26606"/>
          <ac:spMkLst>
            <pc:docMk/>
            <pc:sldMk cId="1921795884" sldId="266"/>
            <ac:spMk id="22" creationId="{855EAF2F-B6EA-3917-F5CA-9BBBC1B52FDE}"/>
          </ac:spMkLst>
        </pc:spChg>
        <pc:spChg chg="add del mod">
          <ac:chgData name="Rylee Ann Horney" userId="3a779213-aceb-43e0-875b-f0b359c3fe46" providerId="ADAL" clId="{9F2595FE-DD1D-4B19-A6C1-7980929CBA18}" dt="2024-09-26T15:07:24.056" v="226" actId="478"/>
          <ac:spMkLst>
            <pc:docMk/>
            <pc:sldMk cId="1921795884" sldId="266"/>
            <ac:spMk id="27" creationId="{4FD08827-CAFD-0D56-9530-F96CBCAE66C1}"/>
          </ac:spMkLst>
        </pc:spChg>
        <pc:picChg chg="add del mod ord">
          <ac:chgData name="Rylee Ann Horney" userId="3a779213-aceb-43e0-875b-f0b359c3fe46" providerId="ADAL" clId="{9F2595FE-DD1D-4B19-A6C1-7980929CBA18}" dt="2024-09-26T15:06:23.454" v="211" actId="478"/>
          <ac:picMkLst>
            <pc:docMk/>
            <pc:sldMk cId="1921795884" sldId="266"/>
            <ac:picMk id="4" creationId="{EF676F01-AB1D-4E22-4164-DC23DFE07BF8}"/>
          </ac:picMkLst>
        </pc:picChg>
        <pc:picChg chg="add del mod ord">
          <ac:chgData name="Rylee Ann Horney" userId="3a779213-aceb-43e0-875b-f0b359c3fe46" providerId="ADAL" clId="{9F2595FE-DD1D-4B19-A6C1-7980929CBA18}" dt="2024-09-26T15:06:23.454" v="211" actId="478"/>
          <ac:picMkLst>
            <pc:docMk/>
            <pc:sldMk cId="1921795884" sldId="266"/>
            <ac:picMk id="7" creationId="{4DE64C1B-CE65-975D-9C9A-1E99C9996150}"/>
          </ac:picMkLst>
        </pc:picChg>
        <pc:picChg chg="add del mod">
          <ac:chgData name="Rylee Ann Horney" userId="3a779213-aceb-43e0-875b-f0b359c3fe46" providerId="ADAL" clId="{9F2595FE-DD1D-4B19-A6C1-7980929CBA18}" dt="2024-09-26T15:05:23.938" v="195" actId="26606"/>
          <ac:picMkLst>
            <pc:docMk/>
            <pc:sldMk cId="1921795884" sldId="266"/>
            <ac:picMk id="14" creationId="{116CA760-075E-D73E-90C2-98F6FC751DA4}"/>
          </ac:picMkLst>
        </pc:picChg>
        <pc:picChg chg="add mod">
          <ac:chgData name="Rylee Ann Horney" userId="3a779213-aceb-43e0-875b-f0b359c3fe46" providerId="ADAL" clId="{9F2595FE-DD1D-4B19-A6C1-7980929CBA18}" dt="2024-09-26T15:07:18.051" v="225" actId="1076"/>
          <ac:picMkLst>
            <pc:docMk/>
            <pc:sldMk cId="1921795884" sldId="266"/>
            <ac:picMk id="16" creationId="{AED7DFA9-A702-8BB6-22B8-365A8E89E145}"/>
          </ac:picMkLst>
        </pc:picChg>
        <pc:picChg chg="add del mod">
          <ac:chgData name="Rylee Ann Horney" userId="3a779213-aceb-43e0-875b-f0b359c3fe46" providerId="ADAL" clId="{9F2595FE-DD1D-4B19-A6C1-7980929CBA18}" dt="2024-09-26T15:06:51.620" v="220" actId="478"/>
          <ac:picMkLst>
            <pc:docMk/>
            <pc:sldMk cId="1921795884" sldId="266"/>
            <ac:picMk id="20" creationId="{8D309CC8-33B0-45E7-E7B5-B2B1A77AE87C}"/>
          </ac:picMkLst>
        </pc:picChg>
      </pc:sldChg>
      <pc:sldChg chg="addSp delSp modSp mod modClrScheme chgLayout">
        <pc:chgData name="Rylee Ann Horney" userId="3a779213-aceb-43e0-875b-f0b359c3fe46" providerId="ADAL" clId="{9F2595FE-DD1D-4B19-A6C1-7980929CBA18}" dt="2024-09-26T15:10:28.208" v="294" actId="1076"/>
        <pc:sldMkLst>
          <pc:docMk/>
          <pc:sldMk cId="2853241977" sldId="267"/>
        </pc:sldMkLst>
        <pc:spChg chg="del">
          <ac:chgData name="Rylee Ann Horney" userId="3a779213-aceb-43e0-875b-f0b359c3fe46" providerId="ADAL" clId="{9F2595FE-DD1D-4B19-A6C1-7980929CBA18}" dt="2024-09-26T15:09:10.587" v="241" actId="26606"/>
          <ac:spMkLst>
            <pc:docMk/>
            <pc:sldMk cId="2853241977" sldId="267"/>
            <ac:spMk id="3" creationId="{299A9135-A867-4211-D0EF-0175B1C9EC85}"/>
          </ac:spMkLst>
        </pc:spChg>
        <pc:spChg chg="del">
          <ac:chgData name="Rylee Ann Horney" userId="3a779213-aceb-43e0-875b-f0b359c3fe46" providerId="ADAL" clId="{9F2595FE-DD1D-4B19-A6C1-7980929CBA18}" dt="2024-09-26T14:58:08.959" v="32"/>
          <ac:spMkLst>
            <pc:docMk/>
            <pc:sldMk cId="2853241977" sldId="267"/>
            <ac:spMk id="5" creationId="{94207D4E-9E9C-E6DE-4632-1EB2B356843C}"/>
          </ac:spMkLst>
        </pc:spChg>
        <pc:spChg chg="add del mod">
          <ac:chgData name="Rylee Ann Horney" userId="3a779213-aceb-43e0-875b-f0b359c3fe46" providerId="ADAL" clId="{9F2595FE-DD1D-4B19-A6C1-7980929CBA18}" dt="2024-09-26T15:08:31.493" v="238" actId="34307"/>
          <ac:spMkLst>
            <pc:docMk/>
            <pc:sldMk cId="2853241977" sldId="267"/>
            <ac:spMk id="6" creationId="{08924567-6113-D0C9-2A1F-2AFC2884643E}"/>
          </ac:spMkLst>
        </pc:spChg>
        <pc:spChg chg="add mod">
          <ac:chgData name="Rylee Ann Horney" userId="3a779213-aceb-43e0-875b-f0b359c3fe46" providerId="ADAL" clId="{9F2595FE-DD1D-4B19-A6C1-7980929CBA18}" dt="2024-09-26T15:10:21.338" v="293" actId="14100"/>
          <ac:spMkLst>
            <pc:docMk/>
            <pc:sldMk cId="2853241977" sldId="267"/>
            <ac:spMk id="8" creationId="{8D44C50E-AE75-F29B-87AF-CA6E407465DB}"/>
          </ac:spMkLst>
        </pc:spChg>
        <pc:spChg chg="add del mod">
          <ac:chgData name="Rylee Ann Horney" userId="3a779213-aceb-43e0-875b-f0b359c3fe46" providerId="ADAL" clId="{9F2595FE-DD1D-4B19-A6C1-7980929CBA18}" dt="2024-09-26T15:08:47.838" v="240" actId="478"/>
          <ac:spMkLst>
            <pc:docMk/>
            <pc:sldMk cId="2853241977" sldId="267"/>
            <ac:spMk id="9" creationId="{8EB95436-D8F6-C4F2-D7A9-D908125D42EE}"/>
          </ac:spMkLst>
        </pc:spChg>
        <pc:spChg chg="add del mod">
          <ac:chgData name="Rylee Ann Horney" userId="3a779213-aceb-43e0-875b-f0b359c3fe46" providerId="ADAL" clId="{9F2595FE-DD1D-4B19-A6C1-7980929CBA18}" dt="2024-09-26T15:09:58.082" v="272" actId="931"/>
          <ac:spMkLst>
            <pc:docMk/>
            <pc:sldMk cId="2853241977" sldId="267"/>
            <ac:spMk id="10" creationId="{210B0C23-A011-9759-782E-5305A8692E2F}"/>
          </ac:spMkLst>
        </pc:spChg>
        <pc:spChg chg="add del mod">
          <ac:chgData name="Rylee Ann Horney" userId="3a779213-aceb-43e0-875b-f0b359c3fe46" providerId="ADAL" clId="{9F2595FE-DD1D-4B19-A6C1-7980929CBA18}" dt="2024-09-26T15:09:22.475" v="263" actId="478"/>
          <ac:spMkLst>
            <pc:docMk/>
            <pc:sldMk cId="2853241977" sldId="267"/>
            <ac:spMk id="12" creationId="{13C892A1-E040-DE81-530B-370F85DEB912}"/>
          </ac:spMkLst>
        </pc:spChg>
        <pc:picChg chg="add del mod">
          <ac:chgData name="Rylee Ann Horney" userId="3a779213-aceb-43e0-875b-f0b359c3fe46" providerId="ADAL" clId="{9F2595FE-DD1D-4B19-A6C1-7980929CBA18}" dt="2024-09-26T15:01:47.749" v="110" actId="478"/>
          <ac:picMkLst>
            <pc:docMk/>
            <pc:sldMk cId="2853241977" sldId="267"/>
            <ac:picMk id="2" creationId="{B2E640DD-7178-AC9C-54EC-EB44CB2B8199}"/>
          </ac:picMkLst>
        </pc:picChg>
        <pc:picChg chg="add del mod ord">
          <ac:chgData name="Rylee Ann Horney" userId="3a779213-aceb-43e0-875b-f0b359c3fe46" providerId="ADAL" clId="{9F2595FE-DD1D-4B19-A6C1-7980929CBA18}" dt="2024-09-26T15:08:44.475" v="239" actId="478"/>
          <ac:picMkLst>
            <pc:docMk/>
            <pc:sldMk cId="2853241977" sldId="267"/>
            <ac:picMk id="7" creationId="{991FD010-8B39-996B-630A-553CCC4D034B}"/>
          </ac:picMkLst>
        </pc:picChg>
        <pc:picChg chg="add mod">
          <ac:chgData name="Rylee Ann Horney" userId="3a779213-aceb-43e0-875b-f0b359c3fe46" providerId="ADAL" clId="{9F2595FE-DD1D-4B19-A6C1-7980929CBA18}" dt="2024-09-26T15:10:28.208" v="294" actId="1076"/>
          <ac:picMkLst>
            <pc:docMk/>
            <pc:sldMk cId="2853241977" sldId="267"/>
            <ac:picMk id="13" creationId="{27A77204-7791-F652-C9AA-C36B9B356703}"/>
          </ac:picMkLst>
        </pc:picChg>
      </pc:sldChg>
      <pc:sldChg chg="addSp delSp modSp mod modClrScheme chgLayout">
        <pc:chgData name="Rylee Ann Horney" userId="3a779213-aceb-43e0-875b-f0b359c3fe46" providerId="ADAL" clId="{9F2595FE-DD1D-4B19-A6C1-7980929CBA18}" dt="2024-09-26T15:12:32.046" v="328" actId="20577"/>
        <pc:sldMkLst>
          <pc:docMk/>
          <pc:sldMk cId="604905856" sldId="268"/>
        </pc:sldMkLst>
        <pc:spChg chg="add del">
          <ac:chgData name="Rylee Ann Horney" userId="3a779213-aceb-43e0-875b-f0b359c3fe46" providerId="ADAL" clId="{9F2595FE-DD1D-4B19-A6C1-7980929CBA18}" dt="2024-09-26T15:12:24.454" v="302" actId="26606"/>
          <ac:spMkLst>
            <pc:docMk/>
            <pc:sldMk cId="604905856" sldId="268"/>
            <ac:spMk id="3" creationId="{299A9135-A867-4211-D0EF-0175B1C9EC85}"/>
          </ac:spMkLst>
        </pc:spChg>
        <pc:spChg chg="add del">
          <ac:chgData name="Rylee Ann Horney" userId="3a779213-aceb-43e0-875b-f0b359c3fe46" providerId="ADAL" clId="{9F2595FE-DD1D-4B19-A6C1-7980929CBA18}" dt="2024-09-26T15:12:24.454" v="302" actId="26606"/>
          <ac:spMkLst>
            <pc:docMk/>
            <pc:sldMk cId="604905856" sldId="268"/>
            <ac:spMk id="5" creationId="{94207D4E-9E9C-E6DE-4632-1EB2B356843C}"/>
          </ac:spMkLst>
        </pc:spChg>
        <pc:spChg chg="add del mod">
          <ac:chgData name="Rylee Ann Horney" userId="3a779213-aceb-43e0-875b-f0b359c3fe46" providerId="ADAL" clId="{9F2595FE-DD1D-4B19-A6C1-7980929CBA18}" dt="2024-09-26T15:12:24.438" v="301" actId="26606"/>
          <ac:spMkLst>
            <pc:docMk/>
            <pc:sldMk cId="604905856" sldId="268"/>
            <ac:spMk id="10" creationId="{8FBBCB52-5B99-5162-EFF7-BDBCC3C5901D}"/>
          </ac:spMkLst>
        </pc:spChg>
        <pc:spChg chg="add mod">
          <ac:chgData name="Rylee Ann Horney" userId="3a779213-aceb-43e0-875b-f0b359c3fe46" providerId="ADAL" clId="{9F2595FE-DD1D-4B19-A6C1-7980929CBA18}" dt="2024-09-26T15:12:24.454" v="302" actId="26606"/>
          <ac:spMkLst>
            <pc:docMk/>
            <pc:sldMk cId="604905856" sldId="268"/>
            <ac:spMk id="12" creationId="{EFA046FF-C1ED-CC6D-2BFA-D0E1489ACF43}"/>
          </ac:spMkLst>
        </pc:spChg>
        <pc:spChg chg="add mod">
          <ac:chgData name="Rylee Ann Horney" userId="3a779213-aceb-43e0-875b-f0b359c3fe46" providerId="ADAL" clId="{9F2595FE-DD1D-4B19-A6C1-7980929CBA18}" dt="2024-09-26T15:12:32.046" v="328" actId="20577"/>
          <ac:spMkLst>
            <pc:docMk/>
            <pc:sldMk cId="604905856" sldId="268"/>
            <ac:spMk id="13" creationId="{0B3D0B20-F0DD-314C-2120-1C0713B0BDD1}"/>
          </ac:spMkLst>
        </pc:spChg>
      </pc:sldChg>
      <pc:sldChg chg="addSp delSp modSp add mod">
        <pc:chgData name="Rylee Ann Horney" userId="3a779213-aceb-43e0-875b-f0b359c3fe46" providerId="ADAL" clId="{9F2595FE-DD1D-4B19-A6C1-7980929CBA18}" dt="2024-09-26T15:10:53.503" v="297" actId="14100"/>
        <pc:sldMkLst>
          <pc:docMk/>
          <pc:sldMk cId="318256674" sldId="269"/>
        </pc:sldMkLst>
        <pc:spChg chg="mod">
          <ac:chgData name="Rylee Ann Horney" userId="3a779213-aceb-43e0-875b-f0b359c3fe46" providerId="ADAL" clId="{9F2595FE-DD1D-4B19-A6C1-7980929CBA18}" dt="2024-09-26T15:00:38.555" v="68" actId="20577"/>
          <ac:spMkLst>
            <pc:docMk/>
            <pc:sldMk cId="318256674" sldId="269"/>
            <ac:spMk id="3" creationId="{4E331FE3-870A-CF50-0A19-506DA7558CBA}"/>
          </ac:spMkLst>
        </pc:spChg>
        <pc:picChg chg="add mod">
          <ac:chgData name="Rylee Ann Horney" userId="3a779213-aceb-43e0-875b-f0b359c3fe46" providerId="ADAL" clId="{9F2595FE-DD1D-4B19-A6C1-7980929CBA18}" dt="2024-09-26T15:10:53.503" v="297" actId="14100"/>
          <ac:picMkLst>
            <pc:docMk/>
            <pc:sldMk cId="318256674" sldId="269"/>
            <ac:picMk id="2" creationId="{BA046BC1-853E-0936-A9BC-7C7AA3B285AE}"/>
          </ac:picMkLst>
        </pc:picChg>
        <pc:picChg chg="mod">
          <ac:chgData name="Rylee Ann Horney" userId="3a779213-aceb-43e0-875b-f0b359c3fe46" providerId="ADAL" clId="{9F2595FE-DD1D-4B19-A6C1-7980929CBA18}" dt="2024-09-26T15:10:46.293" v="295" actId="14100"/>
          <ac:picMkLst>
            <pc:docMk/>
            <pc:sldMk cId="318256674" sldId="269"/>
            <ac:picMk id="7" creationId="{3646AAF0-B673-39AD-A7F9-DF36FA7CDC79}"/>
          </ac:picMkLst>
        </pc:picChg>
        <pc:picChg chg="del mod">
          <ac:chgData name="Rylee Ann Horney" userId="3a779213-aceb-43e0-875b-f0b359c3fe46" providerId="ADAL" clId="{9F2595FE-DD1D-4B19-A6C1-7980929CBA18}" dt="2024-09-26T15:00:10.569" v="60" actId="478"/>
          <ac:picMkLst>
            <pc:docMk/>
            <pc:sldMk cId="318256674" sldId="269"/>
            <ac:picMk id="9" creationId="{4F537AF3-1031-2DBD-2AF3-7225051F1FA3}"/>
          </ac:picMkLst>
        </pc:picChg>
      </pc:sldChg>
    </pc:docChg>
  </pc:docChgLst>
  <pc:docChgLst>
    <pc:chgData name="Rylee Ann Horney" userId="S::rah452@nau.edu::3a779213-aceb-43e0-875b-f0b359c3fe46" providerId="AD" clId="Web-{066C9C7B-0321-4610-9E11-D7DA222F1574}"/>
    <pc:docChg chg="addSld delSld modSld">
      <pc:chgData name="Rylee Ann Horney" userId="S::rah452@nau.edu::3a779213-aceb-43e0-875b-f0b359c3fe46" providerId="AD" clId="Web-{066C9C7B-0321-4610-9E11-D7DA222F1574}" dt="2024-09-26T23:23:51.121" v="20"/>
      <pc:docMkLst>
        <pc:docMk/>
      </pc:docMkLst>
      <pc:sldChg chg="addSp modSp">
        <pc:chgData name="Rylee Ann Horney" userId="S::rah452@nau.edu::3a779213-aceb-43e0-875b-f0b359c3fe46" providerId="AD" clId="Web-{066C9C7B-0321-4610-9E11-D7DA222F1574}" dt="2024-09-26T23:22:29.414" v="15" actId="1076"/>
        <pc:sldMkLst>
          <pc:docMk/>
          <pc:sldMk cId="4104959630" sldId="270"/>
        </pc:sldMkLst>
        <pc:picChg chg="add mod">
          <ac:chgData name="Rylee Ann Horney" userId="S::rah452@nau.edu::3a779213-aceb-43e0-875b-f0b359c3fe46" providerId="AD" clId="Web-{066C9C7B-0321-4610-9E11-D7DA222F1574}" dt="2024-09-26T23:22:29.414" v="15" actId="1076"/>
          <ac:picMkLst>
            <pc:docMk/>
            <pc:sldMk cId="4104959630" sldId="270"/>
            <ac:picMk id="3" creationId="{D72FBA21-7B02-CAD4-060B-27F1ABA5C678}"/>
          </ac:picMkLst>
        </pc:picChg>
      </pc:sldChg>
      <pc:sldChg chg="addSp delSp modSp new del mod modClrScheme chgLayout">
        <pc:chgData name="Rylee Ann Horney" userId="S::rah452@nau.edu::3a779213-aceb-43e0-875b-f0b359c3fe46" providerId="AD" clId="Web-{066C9C7B-0321-4610-9E11-D7DA222F1574}" dt="2024-09-26T23:23:51.121" v="20"/>
        <pc:sldMkLst>
          <pc:docMk/>
          <pc:sldMk cId="3787727969" sldId="271"/>
        </pc:sldMkLst>
        <pc:spChg chg="del">
          <ac:chgData name="Rylee Ann Horney" userId="S::rah452@nau.edu::3a779213-aceb-43e0-875b-f0b359c3fe46" providerId="AD" clId="Web-{066C9C7B-0321-4610-9E11-D7DA222F1574}" dt="2024-09-26T23:22:51.759" v="17"/>
          <ac:spMkLst>
            <pc:docMk/>
            <pc:sldMk cId="3787727969" sldId="271"/>
            <ac:spMk id="2" creationId="{1AC9C781-CE46-562E-4AE5-63DC25BDAC73}"/>
          </ac:spMkLst>
        </pc:spChg>
        <pc:spChg chg="del">
          <ac:chgData name="Rylee Ann Horney" userId="S::rah452@nau.edu::3a779213-aceb-43e0-875b-f0b359c3fe46" providerId="AD" clId="Web-{066C9C7B-0321-4610-9E11-D7DA222F1574}" dt="2024-09-26T23:22:51.759" v="17"/>
          <ac:spMkLst>
            <pc:docMk/>
            <pc:sldMk cId="3787727969" sldId="271"/>
            <ac:spMk id="3" creationId="{77223D45-E5B0-9B9B-32EE-2065D7C3ABF3}"/>
          </ac:spMkLst>
        </pc:spChg>
        <pc:spChg chg="del">
          <ac:chgData name="Rylee Ann Horney" userId="S::rah452@nau.edu::3a779213-aceb-43e0-875b-f0b359c3fe46" providerId="AD" clId="Web-{066C9C7B-0321-4610-9E11-D7DA222F1574}" dt="2024-09-26T23:22:51.759" v="17"/>
          <ac:spMkLst>
            <pc:docMk/>
            <pc:sldMk cId="3787727969" sldId="271"/>
            <ac:spMk id="4" creationId="{F9E7900F-B577-7E67-3265-2CF5EA95921A}"/>
          </ac:spMkLst>
        </pc:spChg>
        <pc:spChg chg="add mod">
          <ac:chgData name="Rylee Ann Horney" userId="S::rah452@nau.edu::3a779213-aceb-43e0-875b-f0b359c3fe46" providerId="AD" clId="Web-{066C9C7B-0321-4610-9E11-D7DA222F1574}" dt="2024-09-26T23:22:58.603" v="19" actId="1076"/>
          <ac:spMkLst>
            <pc:docMk/>
            <pc:sldMk cId="3787727969" sldId="271"/>
            <ac:spMk id="9" creationId="{A2789524-EF33-3BE9-BBF2-467499881F53}"/>
          </ac:spMkLst>
        </pc:spChg>
        <pc:spChg chg="add del mod">
          <ac:chgData name="Rylee Ann Horney" userId="S::rah452@nau.edu::3a779213-aceb-43e0-875b-f0b359c3fe46" providerId="AD" clId="Web-{066C9C7B-0321-4610-9E11-D7DA222F1574}" dt="2024-09-26T23:22:55.572" v="18"/>
          <ac:spMkLst>
            <pc:docMk/>
            <pc:sldMk cId="3787727969" sldId="271"/>
            <ac:spMk id="11" creationId="{05B32173-7505-2BE4-CE18-BDF181DC6903}"/>
          </ac:spMkLst>
        </pc:spChg>
      </pc:sldChg>
    </pc:docChg>
  </pc:docChgLst>
  <pc:docChgLst>
    <pc:chgData name="Joseph Lopez" userId="818cfe1f-6a1e-42cd-8a99-5cf9c8e4b22e" providerId="ADAL" clId="{517A1281-B81F-45E1-97C1-2A3B2B02CCC0}"/>
    <pc:docChg chg="addSld modSld">
      <pc:chgData name="Joseph Lopez" userId="818cfe1f-6a1e-42cd-8a99-5cf9c8e4b22e" providerId="ADAL" clId="{517A1281-B81F-45E1-97C1-2A3B2B02CCC0}" dt="2024-04-29T23:53:50.315" v="97" actId="1076"/>
      <pc:docMkLst>
        <pc:docMk/>
      </pc:docMkLst>
      <pc:sldChg chg="modSp new mod">
        <pc:chgData name="Joseph Lopez" userId="818cfe1f-6a1e-42cd-8a99-5cf9c8e4b22e" providerId="ADAL" clId="{517A1281-B81F-45E1-97C1-2A3B2B02CCC0}" dt="2024-04-29T23:34:06.727" v="30" actId="20577"/>
        <pc:sldMkLst>
          <pc:docMk/>
          <pc:sldMk cId="2865083940" sldId="264"/>
        </pc:sldMkLst>
        <pc:spChg chg="mod">
          <ac:chgData name="Joseph Lopez" userId="818cfe1f-6a1e-42cd-8a99-5cf9c8e4b22e" providerId="ADAL" clId="{517A1281-B81F-45E1-97C1-2A3B2B02CCC0}" dt="2024-04-29T23:34:06.727" v="30" actId="20577"/>
          <ac:spMkLst>
            <pc:docMk/>
            <pc:sldMk cId="2865083940" sldId="264"/>
            <ac:spMk id="3" creationId="{4E331FE3-870A-CF50-0A19-506DA7558CBA}"/>
          </ac:spMkLst>
        </pc:spChg>
      </pc:sldChg>
      <pc:sldChg chg="addSp delSp modSp new mod">
        <pc:chgData name="Joseph Lopez" userId="818cfe1f-6a1e-42cd-8a99-5cf9c8e4b22e" providerId="ADAL" clId="{517A1281-B81F-45E1-97C1-2A3B2B02CCC0}" dt="2024-04-29T23:53:50.315" v="97" actId="1076"/>
        <pc:sldMkLst>
          <pc:docMk/>
          <pc:sldMk cId="564078702" sldId="265"/>
        </pc:sldMkLst>
        <pc:spChg chg="del">
          <ac:chgData name="Joseph Lopez" userId="818cfe1f-6a1e-42cd-8a99-5cf9c8e4b22e" providerId="ADAL" clId="{517A1281-B81F-45E1-97C1-2A3B2B02CCC0}" dt="2024-04-29T23:52:55.416" v="82" actId="931"/>
          <ac:spMkLst>
            <pc:docMk/>
            <pc:sldMk cId="564078702" sldId="265"/>
            <ac:spMk id="2" creationId="{F91E2ECF-E224-A34F-CD35-994D89C6651F}"/>
          </ac:spMkLst>
        </pc:spChg>
        <pc:spChg chg="mod">
          <ac:chgData name="Joseph Lopez" userId="818cfe1f-6a1e-42cd-8a99-5cf9c8e4b22e" providerId="ADAL" clId="{517A1281-B81F-45E1-97C1-2A3B2B02CCC0}" dt="2024-04-29T23:36:08.193" v="62" actId="20577"/>
          <ac:spMkLst>
            <pc:docMk/>
            <pc:sldMk cId="564078702" sldId="265"/>
            <ac:spMk id="3" creationId="{AA2DC85B-B134-7C53-557C-20F88F3C58FA}"/>
          </ac:spMkLst>
        </pc:spChg>
        <pc:picChg chg="add mod">
          <ac:chgData name="Joseph Lopez" userId="818cfe1f-6a1e-42cd-8a99-5cf9c8e4b22e" providerId="ADAL" clId="{517A1281-B81F-45E1-97C1-2A3B2B02CCC0}" dt="2024-04-29T23:53:44.983" v="96" actId="14100"/>
          <ac:picMkLst>
            <pc:docMk/>
            <pc:sldMk cId="564078702" sldId="265"/>
            <ac:picMk id="5" creationId="{3E6E1CF4-F885-53E6-36A9-FBE4FE0BDC3C}"/>
          </ac:picMkLst>
        </pc:picChg>
        <pc:picChg chg="add mod">
          <ac:chgData name="Joseph Lopez" userId="818cfe1f-6a1e-42cd-8a99-5cf9c8e4b22e" providerId="ADAL" clId="{517A1281-B81F-45E1-97C1-2A3B2B02CCC0}" dt="2024-04-29T23:53:50.315" v="97" actId="1076"/>
          <ac:picMkLst>
            <pc:docMk/>
            <pc:sldMk cId="564078702" sldId="265"/>
            <ac:picMk id="7" creationId="{E953648C-C733-7582-A5A3-F81B0A641428}"/>
          </ac:picMkLst>
        </pc:picChg>
      </pc:sldChg>
      <pc:sldChg chg="modSp new mod">
        <pc:chgData name="Joseph Lopez" userId="818cfe1f-6a1e-42cd-8a99-5cf9c8e4b22e" providerId="ADAL" clId="{517A1281-B81F-45E1-97C1-2A3B2B02CCC0}" dt="2024-04-29T23:37:01.613" v="81" actId="20577"/>
        <pc:sldMkLst>
          <pc:docMk/>
          <pc:sldMk cId="1921795884" sldId="266"/>
        </pc:sldMkLst>
        <pc:spChg chg="mod">
          <ac:chgData name="Joseph Lopez" userId="818cfe1f-6a1e-42cd-8a99-5cf9c8e4b22e" providerId="ADAL" clId="{517A1281-B81F-45E1-97C1-2A3B2B02CCC0}" dt="2024-04-29T23:37:01.613" v="81" actId="20577"/>
          <ac:spMkLst>
            <pc:docMk/>
            <pc:sldMk cId="1921795884" sldId="266"/>
            <ac:spMk id="3" creationId="{299A9135-A867-4211-D0EF-0175B1C9EC85}"/>
          </ac:spMkLst>
        </pc:spChg>
      </pc:sldChg>
    </pc:docChg>
  </pc:docChgLst>
  <pc:docChgLst>
    <pc:chgData name="Rylee Ann Horney" userId="S::rah452@nau.edu::3a779213-aceb-43e0-875b-f0b359c3fe46" providerId="AD" clId="Web-{AE0BED03-23DF-4025-8B3F-6685646D068E}"/>
    <pc:docChg chg="addSld modSld">
      <pc:chgData name="Rylee Ann Horney" userId="S::rah452@nau.edu::3a779213-aceb-43e0-875b-f0b359c3fe46" providerId="AD" clId="Web-{AE0BED03-23DF-4025-8B3F-6685646D068E}" dt="2024-09-26T14:49:29.224" v="12"/>
      <pc:docMkLst>
        <pc:docMk/>
      </pc:docMkLst>
      <pc:sldChg chg="modSp">
        <pc:chgData name="Rylee Ann Horney" userId="S::rah452@nau.edu::3a779213-aceb-43e0-875b-f0b359c3fe46" providerId="AD" clId="Web-{AE0BED03-23DF-4025-8B3F-6685646D068E}" dt="2024-09-26T14:48:56.051" v="5" actId="20577"/>
        <pc:sldMkLst>
          <pc:docMk/>
          <pc:sldMk cId="2865083940" sldId="264"/>
        </pc:sldMkLst>
        <pc:spChg chg="mod">
          <ac:chgData name="Rylee Ann Horney" userId="S::rah452@nau.edu::3a779213-aceb-43e0-875b-f0b359c3fe46" providerId="AD" clId="Web-{AE0BED03-23DF-4025-8B3F-6685646D068E}" dt="2024-09-26T14:48:56.051" v="5" actId="20577"/>
          <ac:spMkLst>
            <pc:docMk/>
            <pc:sldMk cId="2865083940" sldId="264"/>
            <ac:spMk id="3" creationId="{4E331FE3-870A-CF50-0A19-506DA7558CBA}"/>
          </ac:spMkLst>
        </pc:spChg>
      </pc:sldChg>
      <pc:sldChg chg="addSp delSp modSp">
        <pc:chgData name="Rylee Ann Horney" userId="S::rah452@nau.edu::3a779213-aceb-43e0-875b-f0b359c3fe46" providerId="AD" clId="Web-{AE0BED03-23DF-4025-8B3F-6685646D068E}" dt="2024-09-26T14:49:10.739" v="8"/>
        <pc:sldMkLst>
          <pc:docMk/>
          <pc:sldMk cId="564078702" sldId="265"/>
        </pc:sldMkLst>
        <pc:spChg chg="mod">
          <ac:chgData name="Rylee Ann Horney" userId="S::rah452@nau.edu::3a779213-aceb-43e0-875b-f0b359c3fe46" providerId="AD" clId="Web-{AE0BED03-23DF-4025-8B3F-6685646D068E}" dt="2024-09-26T14:49:06.864" v="6" actId="20577"/>
          <ac:spMkLst>
            <pc:docMk/>
            <pc:sldMk cId="564078702" sldId="265"/>
            <ac:spMk id="3" creationId="{AA2DC85B-B134-7C53-557C-20F88F3C58FA}"/>
          </ac:spMkLst>
        </pc:spChg>
        <pc:spChg chg="add mod">
          <ac:chgData name="Rylee Ann Horney" userId="S::rah452@nau.edu::3a779213-aceb-43e0-875b-f0b359c3fe46" providerId="AD" clId="Web-{AE0BED03-23DF-4025-8B3F-6685646D068E}" dt="2024-09-26T14:49:10.739" v="8"/>
          <ac:spMkLst>
            <pc:docMk/>
            <pc:sldMk cId="564078702" sldId="265"/>
            <ac:spMk id="4" creationId="{1FB365FE-261C-6C55-D028-9A1BE80850A2}"/>
          </ac:spMkLst>
        </pc:spChg>
        <pc:picChg chg="del">
          <ac:chgData name="Rylee Ann Horney" userId="S::rah452@nau.edu::3a779213-aceb-43e0-875b-f0b359c3fe46" providerId="AD" clId="Web-{AE0BED03-23DF-4025-8B3F-6685646D068E}" dt="2024-09-26T14:49:10.739" v="8"/>
          <ac:picMkLst>
            <pc:docMk/>
            <pc:sldMk cId="564078702" sldId="265"/>
            <ac:picMk id="5" creationId="{3E6E1CF4-F885-53E6-36A9-FBE4FE0BDC3C}"/>
          </ac:picMkLst>
        </pc:picChg>
        <pc:picChg chg="del">
          <ac:chgData name="Rylee Ann Horney" userId="S::rah452@nau.edu::3a779213-aceb-43e0-875b-f0b359c3fe46" providerId="AD" clId="Web-{AE0BED03-23DF-4025-8B3F-6685646D068E}" dt="2024-09-26T14:49:08.348" v="7"/>
          <ac:picMkLst>
            <pc:docMk/>
            <pc:sldMk cId="564078702" sldId="265"/>
            <ac:picMk id="7" creationId="{E953648C-C733-7582-A5A3-F81B0A641428}"/>
          </ac:picMkLst>
        </pc:picChg>
      </pc:sldChg>
      <pc:sldChg chg="addSp delSp modSp">
        <pc:chgData name="Rylee Ann Horney" userId="S::rah452@nau.edu::3a779213-aceb-43e0-875b-f0b359c3fe46" providerId="AD" clId="Web-{AE0BED03-23DF-4025-8B3F-6685646D068E}" dt="2024-09-26T14:49:17.130" v="10" actId="20577"/>
        <pc:sldMkLst>
          <pc:docMk/>
          <pc:sldMk cId="1921795884" sldId="266"/>
        </pc:sldMkLst>
        <pc:spChg chg="mod">
          <ac:chgData name="Rylee Ann Horney" userId="S::rah452@nau.edu::3a779213-aceb-43e0-875b-f0b359c3fe46" providerId="AD" clId="Web-{AE0BED03-23DF-4025-8B3F-6685646D068E}" dt="2024-09-26T14:49:17.130" v="10" actId="20577"/>
          <ac:spMkLst>
            <pc:docMk/>
            <pc:sldMk cId="1921795884" sldId="266"/>
            <ac:spMk id="3" creationId="{299A9135-A867-4211-D0EF-0175B1C9EC85}"/>
          </ac:spMkLst>
        </pc:spChg>
        <pc:spChg chg="add mod">
          <ac:chgData name="Rylee Ann Horney" userId="S::rah452@nau.edu::3a779213-aceb-43e0-875b-f0b359c3fe46" providerId="AD" clId="Web-{AE0BED03-23DF-4025-8B3F-6685646D068E}" dt="2024-09-26T14:49:12.724" v="9"/>
          <ac:spMkLst>
            <pc:docMk/>
            <pc:sldMk cId="1921795884" sldId="266"/>
            <ac:spMk id="5" creationId="{94207D4E-9E9C-E6DE-4632-1EB2B356843C}"/>
          </ac:spMkLst>
        </pc:spChg>
        <pc:picChg chg="del">
          <ac:chgData name="Rylee Ann Horney" userId="S::rah452@nau.edu::3a779213-aceb-43e0-875b-f0b359c3fe46" providerId="AD" clId="Web-{AE0BED03-23DF-4025-8B3F-6685646D068E}" dt="2024-09-26T14:49:12.724" v="9"/>
          <ac:picMkLst>
            <pc:docMk/>
            <pc:sldMk cId="1921795884" sldId="266"/>
            <ac:picMk id="4" creationId="{04B5BDF0-925C-8666-B1B2-D35A601776FE}"/>
          </ac:picMkLst>
        </pc:picChg>
      </pc:sldChg>
      <pc:sldChg chg="add replId">
        <pc:chgData name="Rylee Ann Horney" userId="S::rah452@nau.edu::3a779213-aceb-43e0-875b-f0b359c3fe46" providerId="AD" clId="Web-{AE0BED03-23DF-4025-8B3F-6685646D068E}" dt="2024-09-26T14:49:23.052" v="11"/>
        <pc:sldMkLst>
          <pc:docMk/>
          <pc:sldMk cId="2853241977" sldId="267"/>
        </pc:sldMkLst>
      </pc:sldChg>
      <pc:sldChg chg="add replId">
        <pc:chgData name="Rylee Ann Horney" userId="S::rah452@nau.edu::3a779213-aceb-43e0-875b-f0b359c3fe46" providerId="AD" clId="Web-{AE0BED03-23DF-4025-8B3F-6685646D068E}" dt="2024-09-26T14:49:29.224" v="12"/>
        <pc:sldMkLst>
          <pc:docMk/>
          <pc:sldMk cId="604905856" sldId="268"/>
        </pc:sldMkLst>
      </pc:sldChg>
    </pc:docChg>
  </pc:docChgLst>
  <pc:docChgLst>
    <pc:chgData name="Rylee Ann Horney" userId="S::rah452@nau.edu::3a779213-aceb-43e0-875b-f0b359c3fe46" providerId="AD" clId="Web-{7D2D4E6F-8385-4D94-8876-FA720CBA15B8}"/>
    <pc:docChg chg="addSld modSld sldOrd">
      <pc:chgData name="Rylee Ann Horney" userId="S::rah452@nau.edu::3a779213-aceb-43e0-875b-f0b359c3fe46" providerId="AD" clId="Web-{7D2D4E6F-8385-4D94-8876-FA720CBA15B8}" dt="2024-09-26T23:20:30.587" v="16" actId="20577"/>
      <pc:docMkLst>
        <pc:docMk/>
      </pc:docMkLst>
      <pc:sldChg chg="delSp modSp add ord replId">
        <pc:chgData name="Rylee Ann Horney" userId="S::rah452@nau.edu::3a779213-aceb-43e0-875b-f0b359c3fe46" providerId="AD" clId="Web-{7D2D4E6F-8385-4D94-8876-FA720CBA15B8}" dt="2024-09-26T23:20:30.587" v="16" actId="20577"/>
        <pc:sldMkLst>
          <pc:docMk/>
          <pc:sldMk cId="4104959630" sldId="270"/>
        </pc:sldMkLst>
        <pc:spChg chg="mod">
          <ac:chgData name="Rylee Ann Horney" userId="S::rah452@nau.edu::3a779213-aceb-43e0-875b-f0b359c3fe46" providerId="AD" clId="Web-{7D2D4E6F-8385-4D94-8876-FA720CBA15B8}" dt="2024-09-26T23:20:30.587" v="16" actId="20577"/>
          <ac:spMkLst>
            <pc:docMk/>
            <pc:sldMk cId="4104959630" sldId="270"/>
            <ac:spMk id="13" creationId="{0B3D0B20-F0DD-314C-2120-1C0713B0BDD1}"/>
          </ac:spMkLst>
        </pc:spChg>
        <pc:picChg chg="del">
          <ac:chgData name="Rylee Ann Horney" userId="S::rah452@nau.edu::3a779213-aceb-43e0-875b-f0b359c3fe46" providerId="AD" clId="Web-{7D2D4E6F-8385-4D94-8876-FA720CBA15B8}" dt="2024-09-26T23:20:14.508" v="1"/>
          <ac:picMkLst>
            <pc:docMk/>
            <pc:sldMk cId="4104959630" sldId="270"/>
            <ac:picMk id="4" creationId="{56A8E744-A0C5-771D-A790-9FADC9EBB305}"/>
          </ac:picMkLst>
        </pc:picChg>
        <pc:picChg chg="del">
          <ac:chgData name="Rylee Ann Horney" userId="S::rah452@nau.edu::3a779213-aceb-43e0-875b-f0b359c3fe46" providerId="AD" clId="Web-{7D2D4E6F-8385-4D94-8876-FA720CBA15B8}" dt="2024-09-26T23:20:16.180" v="2"/>
          <ac:picMkLst>
            <pc:docMk/>
            <pc:sldMk cId="4104959630" sldId="270"/>
            <ac:picMk id="5" creationId="{7A74DCE8-F1DB-C035-F1E9-B15AAB985A6C}"/>
          </ac:picMkLst>
        </pc:picChg>
      </pc:sldChg>
    </pc:docChg>
  </pc:docChgLst>
  <pc:docChgLst>
    <pc:chgData name="Keenan J Keams" userId="S::kk849@nau.edu::544586cf-31be-4b91-a58f-6d7cafb886aa" providerId="AD" clId="Web-{1BA9F7B1-9E6E-A137-643B-E4D57FFAAF2F}"/>
    <pc:docChg chg="addSld delSld modSld">
      <pc:chgData name="Keenan J Keams" userId="S::kk849@nau.edu::544586cf-31be-4b91-a58f-6d7cafb886aa" providerId="AD" clId="Web-{1BA9F7B1-9E6E-A137-643B-E4D57FFAAF2F}" dt="2024-09-27T00:33:41.184" v="46"/>
      <pc:docMkLst>
        <pc:docMk/>
      </pc:docMkLst>
      <pc:sldChg chg="addSp delSp modSp">
        <pc:chgData name="Keenan J Keams" userId="S::kk849@nau.edu::544586cf-31be-4b91-a58f-6d7cafb886aa" providerId="AD" clId="Web-{1BA9F7B1-9E6E-A137-643B-E4D57FFAAF2F}" dt="2024-09-27T00:21:26.131" v="23" actId="1076"/>
        <pc:sldMkLst>
          <pc:docMk/>
          <pc:sldMk cId="564078702" sldId="265"/>
        </pc:sldMkLst>
        <pc:spChg chg="mod">
          <ac:chgData name="Keenan J Keams" userId="S::kk849@nau.edu::544586cf-31be-4b91-a58f-6d7cafb886aa" providerId="AD" clId="Web-{1BA9F7B1-9E6E-A137-643B-E4D57FFAAF2F}" dt="2024-09-27T00:19:56.660" v="19" actId="20577"/>
          <ac:spMkLst>
            <pc:docMk/>
            <pc:sldMk cId="564078702" sldId="265"/>
            <ac:spMk id="12" creationId="{E448CF3C-E136-F876-62CD-B6B033D0654A}"/>
          </ac:spMkLst>
        </pc:spChg>
        <pc:picChg chg="add mod">
          <ac:chgData name="Keenan J Keams" userId="S::kk849@nau.edu::544586cf-31be-4b91-a58f-6d7cafb886aa" providerId="AD" clId="Web-{1BA9F7B1-9E6E-A137-643B-E4D57FFAAF2F}" dt="2024-09-27T00:21:26.131" v="23" actId="1076"/>
          <ac:picMkLst>
            <pc:docMk/>
            <pc:sldMk cId="564078702" sldId="265"/>
            <ac:picMk id="2" creationId="{08933673-239E-BD70-2259-81EE1280301F}"/>
          </ac:picMkLst>
        </pc:picChg>
        <pc:picChg chg="del">
          <ac:chgData name="Keenan J Keams" userId="S::kk849@nau.edu::544586cf-31be-4b91-a58f-6d7cafb886aa" providerId="AD" clId="Web-{1BA9F7B1-9E6E-A137-643B-E4D57FFAAF2F}" dt="2024-09-27T00:19:04.784" v="16"/>
          <ac:picMkLst>
            <pc:docMk/>
            <pc:sldMk cId="564078702" sldId="265"/>
            <ac:picMk id="9" creationId="{FA88E578-A4F8-FD4D-5B7A-ECC3890FFCE7}"/>
          </ac:picMkLst>
        </pc:picChg>
      </pc:sldChg>
      <pc:sldChg chg="modSp">
        <pc:chgData name="Keenan J Keams" userId="S::kk849@nau.edu::544586cf-31be-4b91-a58f-6d7cafb886aa" providerId="AD" clId="Web-{1BA9F7B1-9E6E-A137-643B-E4D57FFAAF2F}" dt="2024-09-27T00:15:25.732" v="15" actId="1076"/>
        <pc:sldMkLst>
          <pc:docMk/>
          <pc:sldMk cId="604905856" sldId="268"/>
        </pc:sldMkLst>
        <pc:picChg chg="mod">
          <ac:chgData name="Keenan J Keams" userId="S::kk849@nau.edu::544586cf-31be-4b91-a58f-6d7cafb886aa" providerId="AD" clId="Web-{1BA9F7B1-9E6E-A137-643B-E4D57FFAAF2F}" dt="2024-09-27T00:13:03.682" v="4" actId="14100"/>
          <ac:picMkLst>
            <pc:docMk/>
            <pc:sldMk cId="604905856" sldId="268"/>
            <ac:picMk id="4" creationId="{56A8E744-A0C5-771D-A790-9FADC9EBB305}"/>
          </ac:picMkLst>
        </pc:picChg>
        <pc:picChg chg="mod ord">
          <ac:chgData name="Keenan J Keams" userId="S::kk849@nau.edu::544586cf-31be-4b91-a58f-6d7cafb886aa" providerId="AD" clId="Web-{1BA9F7B1-9E6E-A137-643B-E4D57FFAAF2F}" dt="2024-09-27T00:15:25.732" v="15" actId="1076"/>
          <ac:picMkLst>
            <pc:docMk/>
            <pc:sldMk cId="604905856" sldId="268"/>
            <ac:picMk id="5" creationId="{7A74DCE8-F1DB-C035-F1E9-B15AAB985A6C}"/>
          </ac:picMkLst>
        </pc:picChg>
      </pc:sldChg>
      <pc:sldChg chg="new del">
        <pc:chgData name="Keenan J Keams" userId="S::kk849@nau.edu::544586cf-31be-4b91-a58f-6d7cafb886aa" providerId="AD" clId="Web-{1BA9F7B1-9E6E-A137-643B-E4D57FFAAF2F}" dt="2024-09-27T00:31:14.806" v="27"/>
        <pc:sldMkLst>
          <pc:docMk/>
          <pc:sldMk cId="1487738736" sldId="271"/>
        </pc:sldMkLst>
      </pc:sldChg>
      <pc:sldChg chg="new del">
        <pc:chgData name="Keenan J Keams" userId="S::kk849@nau.edu::544586cf-31be-4b91-a58f-6d7cafb886aa" providerId="AD" clId="Web-{1BA9F7B1-9E6E-A137-643B-E4D57FFAAF2F}" dt="2024-09-27T00:31:04.852" v="25"/>
        <pc:sldMkLst>
          <pc:docMk/>
          <pc:sldMk cId="2545468012" sldId="271"/>
        </pc:sldMkLst>
      </pc:sldChg>
      <pc:sldChg chg="delSp modSp new del">
        <pc:chgData name="Keenan J Keams" userId="S::kk849@nau.edu::544586cf-31be-4b91-a58f-6d7cafb886aa" providerId="AD" clId="Web-{1BA9F7B1-9E6E-A137-643B-E4D57FFAAF2F}" dt="2024-09-27T00:33:41.184" v="46"/>
        <pc:sldMkLst>
          <pc:docMk/>
          <pc:sldMk cId="4270655830" sldId="271"/>
        </pc:sldMkLst>
        <pc:spChg chg="mod">
          <ac:chgData name="Keenan J Keams" userId="S::kk849@nau.edu::544586cf-31be-4b91-a58f-6d7cafb886aa" providerId="AD" clId="Web-{1BA9F7B1-9E6E-A137-643B-E4D57FFAAF2F}" dt="2024-09-27T00:31:58.838" v="42" actId="20577"/>
          <ac:spMkLst>
            <pc:docMk/>
            <pc:sldMk cId="4270655830" sldId="271"/>
            <ac:spMk id="2" creationId="{E4AD49A3-EF52-C445-E84F-9308AA95F955}"/>
          </ac:spMkLst>
        </pc:spChg>
        <pc:spChg chg="del">
          <ac:chgData name="Keenan J Keams" userId="S::kk849@nau.edu::544586cf-31be-4b91-a58f-6d7cafb886aa" providerId="AD" clId="Web-{1BA9F7B1-9E6E-A137-643B-E4D57FFAAF2F}" dt="2024-09-27T00:31:37.603" v="29"/>
          <ac:spMkLst>
            <pc:docMk/>
            <pc:sldMk cId="4270655830" sldId="271"/>
            <ac:spMk id="3" creationId="{E1FFEC12-9B40-E1A0-1702-C8B2F22845B9}"/>
          </ac:spMkLst>
        </pc:spChg>
        <pc:spChg chg="mod">
          <ac:chgData name="Keenan J Keams" userId="S::kk849@nau.edu::544586cf-31be-4b91-a58f-6d7cafb886aa" providerId="AD" clId="Web-{1BA9F7B1-9E6E-A137-643B-E4D57FFAAF2F}" dt="2024-09-27T00:32:39.261" v="45" actId="20577"/>
          <ac:spMkLst>
            <pc:docMk/>
            <pc:sldMk cId="4270655830" sldId="271"/>
            <ac:spMk id="4" creationId="{D4A92FC1-E32C-45B3-9C6D-181E737A7BFD}"/>
          </ac:spMkLst>
        </pc:spChg>
      </pc:sldChg>
    </pc:docChg>
  </pc:docChgLst>
  <pc:docChgLst>
    <pc:chgData name="Rylee Ann Horney" userId="S::rah452@nau.edu::3a779213-aceb-43e0-875b-f0b359c3fe46" providerId="AD" clId="Web-{9AE2A13A-483D-43B9-BF7B-525BE9E2834C}"/>
    <pc:docChg chg="modSld">
      <pc:chgData name="Rylee Ann Horney" userId="S::rah452@nau.edu::3a779213-aceb-43e0-875b-f0b359c3fe46" providerId="AD" clId="Web-{9AE2A13A-483D-43B9-BF7B-525BE9E2834C}" dt="2024-09-26T14:47:41.398" v="18" actId="20577"/>
      <pc:docMkLst>
        <pc:docMk/>
      </pc:docMkLst>
      <pc:sldChg chg="modSp">
        <pc:chgData name="Rylee Ann Horney" userId="S::rah452@nau.edu::3a779213-aceb-43e0-875b-f0b359c3fe46" providerId="AD" clId="Web-{9AE2A13A-483D-43B9-BF7B-525BE9E2834C}" dt="2024-09-26T14:47:41.398" v="18" actId="20577"/>
        <pc:sldMkLst>
          <pc:docMk/>
          <pc:sldMk cId="2150756159" sldId="256"/>
        </pc:sldMkLst>
        <pc:spChg chg="mod">
          <ac:chgData name="Rylee Ann Horney" userId="S::rah452@nau.edu::3a779213-aceb-43e0-875b-f0b359c3fe46" providerId="AD" clId="Web-{9AE2A13A-483D-43B9-BF7B-525BE9E2834C}" dt="2024-09-26T14:47:32.304" v="4" actId="20577"/>
          <ac:spMkLst>
            <pc:docMk/>
            <pc:sldMk cId="2150756159" sldId="256"/>
            <ac:spMk id="3" creationId="{A47A929C-F016-0E4C-BBA8-F90194F293AF}"/>
          </ac:spMkLst>
        </pc:spChg>
        <pc:spChg chg="mod">
          <ac:chgData name="Rylee Ann Horney" userId="S::rah452@nau.edu::3a779213-aceb-43e0-875b-f0b359c3fe46" providerId="AD" clId="Web-{9AE2A13A-483D-43B9-BF7B-525BE9E2834C}" dt="2024-09-26T14:47:41.398" v="18" actId="20577"/>
          <ac:spMkLst>
            <pc:docMk/>
            <pc:sldMk cId="2150756159" sldId="256"/>
            <ac:spMk id="4" creationId="{652DB678-FFA9-2547-B22A-6C5EFA9C1F2B}"/>
          </ac:spMkLst>
        </pc:spChg>
      </pc:sldChg>
    </pc:docChg>
  </pc:docChgLst>
  <pc:docChgLst>
    <pc:chgData name="Jared joseph Hemauer" userId="S::jjh498@nau.edu::ffb2b872-9b90-49fc-8b0c-309768da8d99" providerId="AD" clId="Web-{920FEBA0-1869-1B7A-AEC6-E195278F4D0C}"/>
    <pc:docChg chg="modSld">
      <pc:chgData name="Jared joseph Hemauer" userId="S::jjh498@nau.edu::ffb2b872-9b90-49fc-8b0c-309768da8d99" providerId="AD" clId="Web-{920FEBA0-1869-1B7A-AEC6-E195278F4D0C}" dt="2024-04-29T23:44:48.622" v="5" actId="1076"/>
      <pc:docMkLst>
        <pc:docMk/>
      </pc:docMkLst>
      <pc:sldChg chg="addSp delSp modSp">
        <pc:chgData name="Jared joseph Hemauer" userId="S::jjh498@nau.edu::ffb2b872-9b90-49fc-8b0c-309768da8d99" providerId="AD" clId="Web-{920FEBA0-1869-1B7A-AEC6-E195278F4D0C}" dt="2024-04-29T23:44:48.622" v="5" actId="1076"/>
        <pc:sldMkLst>
          <pc:docMk/>
          <pc:sldMk cId="2865083940" sldId="264"/>
        </pc:sldMkLst>
        <pc:spChg chg="del">
          <ac:chgData name="Jared joseph Hemauer" userId="S::jjh498@nau.edu::ffb2b872-9b90-49fc-8b0c-309768da8d99" providerId="AD" clId="Web-{920FEBA0-1869-1B7A-AEC6-E195278F4D0C}" dt="2024-04-29T23:44:26.871" v="0"/>
          <ac:spMkLst>
            <pc:docMk/>
            <pc:sldMk cId="2865083940" sldId="264"/>
            <ac:spMk id="2" creationId="{E97CFC41-1ADF-C717-DDDE-B39F5691C104}"/>
          </ac:spMkLst>
        </pc:spChg>
        <pc:picChg chg="add mod ord">
          <ac:chgData name="Jared joseph Hemauer" userId="S::jjh498@nau.edu::ffb2b872-9b90-49fc-8b0c-309768da8d99" providerId="AD" clId="Web-{920FEBA0-1869-1B7A-AEC6-E195278F4D0C}" dt="2024-04-29T23:44:48.622" v="5" actId="1076"/>
          <ac:picMkLst>
            <pc:docMk/>
            <pc:sldMk cId="2865083940" sldId="264"/>
            <ac:picMk id="4" creationId="{E2F108F9-D1D5-E781-6019-36E26F27FABD}"/>
          </ac:picMkLst>
        </pc:picChg>
      </pc:sldChg>
    </pc:docChg>
  </pc:docChgLst>
  <pc:docChgLst>
    <pc:chgData name="Rylee Ann Horney" userId="S::rah452@nau.edu::3a779213-aceb-43e0-875b-f0b359c3fe46" providerId="AD" clId="Web-{8F1BF348-5B6B-4D4E-8366-651263B8EA74}"/>
    <pc:docChg chg="modSld">
      <pc:chgData name="Rylee Ann Horney" userId="S::rah452@nau.edu::3a779213-aceb-43e0-875b-f0b359c3fe46" providerId="AD" clId="Web-{8F1BF348-5B6B-4D4E-8366-651263B8EA74}" dt="2024-09-26T23:21:10.311" v="2"/>
      <pc:docMkLst>
        <pc:docMk/>
      </pc:docMkLst>
      <pc:sldChg chg="addSp delSp modSp mod modClrScheme chgLayout">
        <pc:chgData name="Rylee Ann Horney" userId="S::rah452@nau.edu::3a779213-aceb-43e0-875b-f0b359c3fe46" providerId="AD" clId="Web-{8F1BF348-5B6B-4D4E-8366-651263B8EA74}" dt="2024-09-26T23:21:10.311" v="2"/>
        <pc:sldMkLst>
          <pc:docMk/>
          <pc:sldMk cId="4104959630" sldId="270"/>
        </pc:sldMkLst>
        <pc:spChg chg="mod">
          <ac:chgData name="Rylee Ann Horney" userId="S::rah452@nau.edu::3a779213-aceb-43e0-875b-f0b359c3fe46" providerId="AD" clId="Web-{8F1BF348-5B6B-4D4E-8366-651263B8EA74}" dt="2024-09-26T23:21:06.889" v="1"/>
          <ac:spMkLst>
            <pc:docMk/>
            <pc:sldMk cId="4104959630" sldId="270"/>
            <ac:spMk id="13" creationId="{0B3D0B20-F0DD-314C-2120-1C0713B0BDD1}"/>
          </ac:spMkLst>
        </pc:spChg>
        <pc:spChg chg="add del mod">
          <ac:chgData name="Rylee Ann Horney" userId="S::rah452@nau.edu::3a779213-aceb-43e0-875b-f0b359c3fe46" providerId="AD" clId="Web-{8F1BF348-5B6B-4D4E-8366-651263B8EA74}" dt="2024-09-26T23:21:10.311" v="2"/>
          <ac:spMkLst>
            <pc:docMk/>
            <pc:sldMk cId="4104959630" sldId="270"/>
            <ac:spMk id="18" creationId="{B3229137-B0B1-550B-BA80-19FD87AB9CED}"/>
          </ac:spMkLst>
        </pc:spChg>
        <pc:picChg chg="add mod">
          <ac:chgData name="Rylee Ann Horney" userId="S::rah452@nau.edu::3a779213-aceb-43e0-875b-f0b359c3fe46" providerId="AD" clId="Web-{8F1BF348-5B6B-4D4E-8366-651263B8EA74}" dt="2024-09-26T23:21:06.889" v="1"/>
          <ac:picMkLst>
            <pc:docMk/>
            <pc:sldMk cId="4104959630" sldId="270"/>
            <ac:picMk id="2" creationId="{90534B72-5A0C-EE7D-52CE-2D3545EE04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8739FE-E144-0F6E-495E-54FE97A433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10E5C-A578-E9FD-71A4-238E8F5DF8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23C44-9087-40F2-843F-E5592F8CEC9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9F9B6-2D11-F6A4-21BD-624C1B58DB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AEFA-D732-2947-4A30-DF558DE7E2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041D5-2400-41BF-9EDE-62CE2F77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29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AF0BD-C96D-4C06-9CDE-FA114FC2AFD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396B-3A46-46EB-8143-7457284C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86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396B-3A46-46EB-8143-7457284C1D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2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D58AA-EB78-7A4A-AA34-C0122A6D8EF0}"/>
              </a:ext>
            </a:extLst>
          </p:cNvPr>
          <p:cNvSpPr/>
          <p:nvPr userDrawn="1"/>
        </p:nvSpPr>
        <p:spPr>
          <a:xfrm>
            <a:off x="-101204" y="-55564"/>
            <a:ext cx="12345591" cy="7122319"/>
          </a:xfrm>
          <a:prstGeom prst="rect">
            <a:avLst/>
          </a:prstGeom>
          <a:solidFill>
            <a:srgbClr val="182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3466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1563290"/>
            <a:ext cx="9144000" cy="1835150"/>
          </a:xfrm>
        </p:spPr>
        <p:txBody>
          <a:bodyPr anchor="t" anchorCtr="0"/>
          <a:lstStyle>
            <a:lvl1pPr algn="ctr">
              <a:defRPr sz="6000" b="1">
                <a:solidFill>
                  <a:srgbClr val="F8B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341034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CAF0F-C2A0-6040-8FE1-E6BCB779B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EAE2518-40DD-564C-9620-AEF456CF03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1B7540-0581-5648-ACE8-9AAA3DC81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7600" y="6464300"/>
            <a:ext cx="5994400" cy="3937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73C09CF-1956-034E-8141-A58186FD2E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41B2A74-2816-7F4F-81D1-3A7F51696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67461" cy="9790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0406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30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E1812C-53FF-8542-A0C1-D61518344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DF1BD08-DEC5-E045-8D33-E4DE184399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4C54FA4-D324-2644-97E1-46597FF6A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262941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262941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8DF8F-D3EB-304B-8F1F-AFAA1F5EC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46430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DBEA452-4C37-2A4C-A60D-04B290157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79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03474"/>
            <a:ext cx="5157787" cy="381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79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03474"/>
            <a:ext cx="5183188" cy="381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0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151C51-513F-244F-8DFE-F822FB7D2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8E345AA-D6A0-F84F-B7CE-51DC932BDD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673225"/>
            <a:ext cx="10515600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9DECEAD-AC18-5343-A96F-F2AA0E2746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48632-27BE-C548-9919-52696701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4727A-0604-6C48-9EF4-09B741C2C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45203F1-3836-6C47-823F-36242DE68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1465762" y="627866"/>
            <a:ext cx="4548529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0"/>
          </p:nvPr>
        </p:nvSpPr>
        <p:spPr>
          <a:xfrm>
            <a:off x="6299724" y="635486"/>
            <a:ext cx="4546577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465762" y="1566484"/>
            <a:ext cx="4548529" cy="30213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6299723" y="1566484"/>
            <a:ext cx="4548529" cy="30213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/>
          </p:nvPr>
        </p:nvSpPr>
        <p:spPr>
          <a:xfrm>
            <a:off x="1465762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Picture Placeholder 33"/>
          <p:cNvSpPr>
            <a:spLocks noGrp="1"/>
          </p:cNvSpPr>
          <p:nvPr>
            <p:ph type="pic" sz="quarter" idx="14"/>
          </p:nvPr>
        </p:nvSpPr>
        <p:spPr>
          <a:xfrm>
            <a:off x="3806124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Picture Placeholder 33"/>
          <p:cNvSpPr>
            <a:spLocks noGrp="1"/>
          </p:cNvSpPr>
          <p:nvPr>
            <p:ph type="pic" sz="quarter" idx="15"/>
          </p:nvPr>
        </p:nvSpPr>
        <p:spPr>
          <a:xfrm>
            <a:off x="6297772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Picture Placeholder 33"/>
          <p:cNvSpPr>
            <a:spLocks noGrp="1"/>
          </p:cNvSpPr>
          <p:nvPr>
            <p:ph type="pic" sz="quarter" idx="16"/>
          </p:nvPr>
        </p:nvSpPr>
        <p:spPr>
          <a:xfrm>
            <a:off x="8638134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61E93F-0B51-8A47-B1D4-0BE346EB8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7600" y="6464300"/>
            <a:ext cx="5994400" cy="3937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4B85887-6933-9C41-9EF1-116BEB1F4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967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973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7AB5277-A3E9-2A46-9BFD-861956ADE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39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3C02C7-1F70-F944-9841-D4C78F4F6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646430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54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2" r:id="rId7"/>
    <p:sldLayoutId id="2147483658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8B700"/>
          </a:solidFill>
          <a:latin typeface="Arial MT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A929C-F016-0E4C-BBA8-F90194F29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4491"/>
            <a:ext cx="9144000" cy="10239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8B700"/>
                </a:solidFill>
                <a:latin typeface="Arial"/>
                <a:cs typeface="Arial"/>
              </a:rPr>
              <a:t>Hamster Capstone </a:t>
            </a:r>
            <a:r>
              <a:rPr lang="en-US" dirty="0">
                <a:latin typeface="Arial"/>
                <a:cs typeface="Arial"/>
              </a:rPr>
              <a:t>        33% Status Update</a:t>
            </a:r>
            <a:endParaRPr lang="en-US" b="1" dirty="0">
              <a:solidFill>
                <a:srgbClr val="F8B7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2DB678-FFA9-2547-B22A-6C5EFA9C1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990"/>
            <a:ext cx="9144000" cy="789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By:</a:t>
            </a:r>
            <a:r>
              <a:rPr lang="en-US" sz="240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Jared Hemauer, Rylee Horney, </a:t>
            </a:r>
            <a:r>
              <a:rPr lang="en-US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                                      </a:t>
            </a:r>
            <a:r>
              <a:rPr lang="en-US" sz="240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Keenan Keams, Joseph Lopez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5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331FE3-870A-CF50-0A19-506DA755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anchor="ctr"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&amp; 2</a:t>
            </a:r>
            <a:r>
              <a:rPr lang="en-US" baseline="30000" dirty="0"/>
              <a:t>nd</a:t>
            </a:r>
            <a:r>
              <a:rPr lang="en-US" dirty="0"/>
              <a:t> Iteration of Hamster </a:t>
            </a:r>
          </a:p>
        </p:txBody>
      </p:sp>
      <p:pic>
        <p:nvPicPr>
          <p:cNvPr id="7" name="Content Placeholder 6" descr="A grey machine with wheels&#10;&#10;Description automatically generated">
            <a:extLst>
              <a:ext uri="{FF2B5EF4-FFF2-40B4-BE49-F238E27FC236}">
                <a16:creationId xmlns:a16="http://schemas.microsoft.com/office/drawing/2014/main" id="{3646AAF0-B673-39AD-A7F9-DF36FA7CDC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2" b="2"/>
          <a:stretch/>
        </p:blipFill>
        <p:spPr>
          <a:xfrm>
            <a:off x="485471" y="1711762"/>
            <a:ext cx="5499295" cy="4524311"/>
          </a:xfrm>
          <a:noFill/>
        </p:spPr>
      </p:pic>
      <p:pic>
        <p:nvPicPr>
          <p:cNvPr id="9" name="Picture 8" descr="A white square object with wheels&#10;&#10;Description automatically generated with medium confidence">
            <a:extLst>
              <a:ext uri="{FF2B5EF4-FFF2-40B4-BE49-F238E27FC236}">
                <a16:creationId xmlns:a16="http://schemas.microsoft.com/office/drawing/2014/main" id="{4F537AF3-1031-2DBD-2AF3-7225051F1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r="3" b="3"/>
          <a:stretch/>
        </p:blipFill>
        <p:spPr>
          <a:xfrm>
            <a:off x="6093372" y="1711762"/>
            <a:ext cx="5499294" cy="4524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0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331FE3-870A-CF50-0A19-506DA755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anchor="ctr"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Iteration of Hamster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46AAF0-B673-39AD-A7F9-DF36FA7CDC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3159"/>
          <a:stretch/>
        </p:blipFill>
        <p:spPr>
          <a:xfrm>
            <a:off x="411898" y="1626385"/>
            <a:ext cx="5577140" cy="4588355"/>
          </a:xfr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046BC1-853E-0936-A9BC-7C7AA3B28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26384"/>
            <a:ext cx="5770598" cy="458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448CF3C-E136-F876-62CD-B6B033D0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4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Iteration of Hamster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0CA88A-E25D-2023-EC1E-27DA6309F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85" y="1598174"/>
            <a:ext cx="5858054" cy="47107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933673-239E-BD70-2259-81EE12803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36" y="1767840"/>
            <a:ext cx="5639169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7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4A25009-BB61-2E08-68CE-FC68AAB0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2991143"/>
            <a:ext cx="5542671" cy="875713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Exploded View</a:t>
            </a:r>
          </a:p>
        </p:txBody>
      </p:sp>
      <p:pic>
        <p:nvPicPr>
          <p:cNvPr id="16" name="Content Placeholder 15" descr="A drawing of a robot&#10;&#10;Description automatically generated">
            <a:extLst>
              <a:ext uri="{FF2B5EF4-FFF2-40B4-BE49-F238E27FC236}">
                <a16:creationId xmlns:a16="http://schemas.microsoft.com/office/drawing/2014/main" id="{AED7DFA9-A702-8BB6-22B8-365A8E89E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71306" cy="6441705"/>
          </a:xfrm>
          <a:noFill/>
        </p:spPr>
      </p:pic>
    </p:spTree>
    <p:extLst>
      <p:ext uri="{BB962C8B-B14F-4D97-AF65-F5344CB8AC3E}">
        <p14:creationId xmlns:p14="http://schemas.microsoft.com/office/powerpoint/2010/main" val="192179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44C50E-AE75-F29B-87AF-CA6E4074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7" y="2293034"/>
            <a:ext cx="3010486" cy="1997612"/>
          </a:xfrm>
        </p:spPr>
        <p:txBody>
          <a:bodyPr>
            <a:noAutofit/>
          </a:bodyPr>
          <a:lstStyle/>
          <a:p>
            <a:r>
              <a:rPr lang="en-US" sz="4000" dirty="0"/>
              <a:t>Exploded       View        Drawing</a:t>
            </a:r>
          </a:p>
        </p:txBody>
      </p:sp>
      <p:pic>
        <p:nvPicPr>
          <p:cNvPr id="13" name="Content Placeholder 12" descr="A computer screen shot of a blueprint&#10;&#10;Description automatically generated">
            <a:extLst>
              <a:ext uri="{FF2B5EF4-FFF2-40B4-BE49-F238E27FC236}">
                <a16:creationId xmlns:a16="http://schemas.microsoft.com/office/drawing/2014/main" id="{27A77204-7791-F652-C9AA-C36B9B356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71" y="440362"/>
            <a:ext cx="8479784" cy="5977275"/>
          </a:xfrm>
        </p:spPr>
      </p:pic>
    </p:spTree>
    <p:extLst>
      <p:ext uri="{BB962C8B-B14F-4D97-AF65-F5344CB8AC3E}">
        <p14:creationId xmlns:p14="http://schemas.microsoft.com/office/powerpoint/2010/main" val="285324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B3D0B20-F0DD-314C-2120-1C0713B0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anchor="ctr">
            <a:normAutofit/>
          </a:bodyPr>
          <a:lstStyle/>
          <a:p>
            <a:r>
              <a:rPr lang="en-US"/>
              <a:t>Coding for Robot</a:t>
            </a:r>
            <a:endParaRPr lang="en-US" dirty="0"/>
          </a:p>
        </p:txBody>
      </p:sp>
      <p:pic>
        <p:nvPicPr>
          <p:cNvPr id="2" name="Picture 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0534B72-5A0C-EE7D-52CE-2D3545EE0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71" y="1825624"/>
            <a:ext cx="4327858" cy="4262941"/>
          </a:xfrm>
          <a:prstGeom prst="rect">
            <a:avLst/>
          </a:prstGeom>
          <a:noFill/>
        </p:spPr>
      </p:pic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72FBA21-7B02-CAD4-060B-27F1ABA5C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146" y="1825396"/>
            <a:ext cx="4476011" cy="42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5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B3D0B20-F0DD-314C-2120-1C0713B0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/>
          <a:lstStyle/>
          <a:p>
            <a:r>
              <a:rPr lang="en-US" dirty="0"/>
              <a:t>Gantt Chart Update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7A74DCE8-F1DB-C035-F1E9-B15AAB985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232" y="1446091"/>
            <a:ext cx="6460490" cy="5435411"/>
          </a:xfrm>
          <a:prstGeom prst="rect">
            <a:avLst/>
          </a:prstGeom>
        </p:spPr>
      </p:pic>
      <p:pic>
        <p:nvPicPr>
          <p:cNvPr id="4" name="Picture 3" descr="A screenshot of a project&#10;&#10;Description automatically generated">
            <a:extLst>
              <a:ext uri="{FF2B5EF4-FFF2-40B4-BE49-F238E27FC236}">
                <a16:creationId xmlns:a16="http://schemas.microsoft.com/office/drawing/2014/main" id="{56A8E744-A0C5-771D-A790-9FADC9EB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" y="1209780"/>
            <a:ext cx="5221585" cy="55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0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A929C-F016-0E4C-BBA8-F90194F29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8085"/>
            <a:ext cx="9144000" cy="1023960"/>
          </a:xfrm>
        </p:spPr>
        <p:txBody>
          <a:bodyPr/>
          <a:lstStyle/>
          <a:p>
            <a:r>
              <a:rPr lang="en-US" b="1">
                <a:solidFill>
                  <a:srgbClr val="F8B700"/>
                </a:solidFill>
                <a:latin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068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ysClr val="window" lastClr="FFFFFF"/>
      </a:lt1>
      <a:dk2>
        <a:srgbClr val="B1541D"/>
      </a:dk2>
      <a:lt2>
        <a:srgbClr val="C3B8B2"/>
      </a:lt2>
      <a:accent1>
        <a:srgbClr val="F47722"/>
      </a:accent1>
      <a:accent2>
        <a:srgbClr val="FBB040"/>
      </a:accent2>
      <a:accent3>
        <a:srgbClr val="0066B3"/>
      </a:accent3>
      <a:accent4>
        <a:srgbClr val="009DDC"/>
      </a:accent4>
      <a:accent5>
        <a:srgbClr val="00ACA5"/>
      </a:accent5>
      <a:accent6>
        <a:srgbClr val="FFD200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U FCB Template" id="{B1209E5C-EC2F-4AA8-9123-312E89791AB0}" vid="{D287FF1B-2816-4E45-BFFC-304493C9BE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A294FAA464C47BE50DA13D622A3B4" ma:contentTypeVersion="12" ma:contentTypeDescription="Create a new document." ma:contentTypeScope="" ma:versionID="f4b9dee2b4fb6354891b970524a91c52">
  <xsd:schema xmlns:xsd="http://www.w3.org/2001/XMLSchema" xmlns:xs="http://www.w3.org/2001/XMLSchema" xmlns:p="http://schemas.microsoft.com/office/2006/metadata/properties" xmlns:ns2="9e2af165-ec9c-4ad2-b335-315480fd5b02" xmlns:ns3="ee7af416-fd08-4c05-917f-587071341363" targetNamespace="http://schemas.microsoft.com/office/2006/metadata/properties" ma:root="true" ma:fieldsID="d7b400c697c9660b278cd289579df32e" ns2:_="" ns3:_="">
    <xsd:import namespace="9e2af165-ec9c-4ad2-b335-315480fd5b02"/>
    <xsd:import namespace="ee7af416-fd08-4c05-917f-587071341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af165-ec9c-4ad2-b335-315480fd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af416-fd08-4c05-917f-5870713413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8ef2036-b759-42bb-9633-470355feb69f}" ma:internalName="TaxCatchAll" ma:showField="CatchAllData" ma:web="ee7af416-fd08-4c05-917f-587071341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2af165-ec9c-4ad2-b335-315480fd5b02">
      <Terms xmlns="http://schemas.microsoft.com/office/infopath/2007/PartnerControls"/>
    </lcf76f155ced4ddcb4097134ff3c332f>
    <TaxCatchAll xmlns="ee7af416-fd08-4c05-917f-5870713413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8E6AAF-3D40-49CB-8A25-9C1EFED8223B}">
  <ds:schemaRefs>
    <ds:schemaRef ds:uri="9e2af165-ec9c-4ad2-b335-315480fd5b02"/>
    <ds:schemaRef ds:uri="ee7af416-fd08-4c05-917f-5870713413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7B464B-E29C-486B-A278-524DB6543862}">
  <ds:schemaRefs>
    <ds:schemaRef ds:uri="ee7af416-fd08-4c05-917f-587071341363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9e2af165-ec9c-4ad2-b335-315480fd5b02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8AD1321-4314-4667-A984-B81E509B6C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NAU FCB Template</Template>
  <TotalTime>0</TotalTime>
  <Words>46</Words>
  <Application>Microsoft Office PowerPoint</Application>
  <PresentationFormat>Widescreen</PresentationFormat>
  <Paragraphs>10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Hamster Capstone         33% Status Update</vt:lpstr>
      <vt:lpstr>1st &amp; 2nd Iteration of Hamster </vt:lpstr>
      <vt:lpstr>3rd Iteration of Hamster </vt:lpstr>
      <vt:lpstr>4th Iteration of Hamster</vt:lpstr>
      <vt:lpstr>Exploded View</vt:lpstr>
      <vt:lpstr>Exploded       View        Drawing</vt:lpstr>
      <vt:lpstr>Coding for Robot</vt:lpstr>
      <vt:lpstr>Gantt Chart Update</vt:lpstr>
      <vt:lpstr>Thank you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Antoinette Karin Scherer-Reutimann</dc:creator>
  <cp:lastModifiedBy>Rylee Ann Horney</cp:lastModifiedBy>
  <cp:revision>106</cp:revision>
  <dcterms:created xsi:type="dcterms:W3CDTF">2018-08-21T17:51:04Z</dcterms:created>
  <dcterms:modified xsi:type="dcterms:W3CDTF">2024-09-27T00:33:41Z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0x010100D3AA294FAA464C47BE50DA13D622A3B4</vt:lpwstr>
  </property>
  <property fmtid="{D5CDD505-2E9C-101B-9397-08002B2CF9AE}" pid="3" name="MediaServiceImageTags">
    <vt:lpwstr/>
  </property>
</Properties>
</file>